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5"/>
  </p:notesMasterIdLst>
  <p:sldIdLst>
    <p:sldId id="2879" r:id="rId6"/>
    <p:sldId id="2800" r:id="rId7"/>
    <p:sldId id="2876" r:id="rId8"/>
    <p:sldId id="2877" r:id="rId9"/>
    <p:sldId id="2863" r:id="rId10"/>
    <p:sldId id="2875" r:id="rId11"/>
    <p:sldId id="2884" r:id="rId12"/>
    <p:sldId id="2885" r:id="rId13"/>
    <p:sldId id="28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Herbert" initials="AH" lastIdx="3" clrIdx="0">
    <p:extLst>
      <p:ext uri="{19B8F6BF-5375-455C-9EA6-DF929625EA0E}">
        <p15:presenceInfo xmlns:p15="http://schemas.microsoft.com/office/powerpoint/2012/main" userId="Amanda Herbert" providerId="None"/>
      </p:ext>
    </p:extLst>
  </p:cmAuthor>
  <p:cmAuthor id="2" name="Dean, Mary" initials="DM" lastIdx="1" clrIdx="1">
    <p:extLst>
      <p:ext uri="{19B8F6BF-5375-455C-9EA6-DF929625EA0E}">
        <p15:presenceInfo xmlns:p15="http://schemas.microsoft.com/office/powerpoint/2012/main" userId="S::mdn22@tennantco.com::4077697f-e522-4a96-83cf-956d11ccab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831"/>
    <a:srgbClr val="2B5872"/>
    <a:srgbClr val="009AC8"/>
    <a:srgbClr val="FCBD16"/>
    <a:srgbClr val="F7B433"/>
    <a:srgbClr val="FFFFFF"/>
    <a:srgbClr val="E61459"/>
    <a:srgbClr val="513986"/>
    <a:srgbClr val="00ADEC"/>
    <a:srgbClr val="2E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FCAC9-1187-E321-7BBB-04248C694459}" v="156" dt="2021-02-10T16:24:15.037"/>
    <p1510:client id="{4AE2D3A7-380C-EC79-76F3-7F780C564CDB}" v="552" dt="2021-02-10T10:18:44.447"/>
    <p1510:client id="{4EAA1AD5-64F1-70FD-8C6D-E378B53AB755}" v="10" dt="2021-02-08T07:48:25.797"/>
    <p1510:client id="{6DA00A61-DC06-2D98-1012-375CB2F9095F}" v="228" dt="2021-02-05T15:43:35.617"/>
    <p1510:client id="{7B020A54-9DE3-BF00-2EAA-00B1BD7B8D48}" v="168" dt="2021-02-08T14:01:51.920"/>
    <p1510:client id="{80642D47-CFD9-D82F-B3AB-DBB459E143D8}" v="289" dt="2021-02-05T15:42:41.013"/>
    <p1510:client id="{8555473A-19B6-0456-2DFE-EF6B06AE0392}" v="5" dt="2021-01-28T15:51:00.096"/>
    <p1510:client id="{A5728B88-0E0A-0589-701D-D244784D5ABD}" v="2" dt="2021-02-11T09:20:57.421"/>
    <p1510:client id="{ADDF100A-088B-BE49-69D6-E0079C09DB20}" v="70" dt="2021-02-01T15:53:25.742"/>
    <p1510:client id="{AE1C9631-8DDF-8300-4A8A-EFE4577D1144}" v="7" dt="2021-01-28T16:12:10.599"/>
    <p1510:client id="{D115BDAA-2B75-AF11-7A4C-9A46407AC3C6}" v="89" dt="2021-01-28T15:54:40.636"/>
    <p1510:client id="{D9D768AE-DCC7-BF9E-FA74-046BE8B637CC}" v="198" dt="2021-02-05T15:44:02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a, Cansu" userId="S::cka@tennantco.com::c58bf21a-6eda-4f87-9792-aa3c92429aa7" providerId="AD" clId="Web-{6DA00A61-DC06-2D98-1012-375CB2F9095F}"/>
    <pc:docChg chg="modSld">
      <pc:chgData name="Kaya, Cansu" userId="S::cka@tennantco.com::c58bf21a-6eda-4f87-9792-aa3c92429aa7" providerId="AD" clId="Web-{6DA00A61-DC06-2D98-1012-375CB2F9095F}" dt="2021-02-05T15:43:31.898" v="115" actId="20577"/>
      <pc:docMkLst>
        <pc:docMk/>
      </pc:docMkLst>
      <pc:sldChg chg="modSp">
        <pc:chgData name="Kaya, Cansu" userId="S::cka@tennantco.com::c58bf21a-6eda-4f87-9792-aa3c92429aa7" providerId="AD" clId="Web-{6DA00A61-DC06-2D98-1012-375CB2F9095F}" dt="2021-02-05T15:42:27.271" v="56" actId="20577"/>
        <pc:sldMkLst>
          <pc:docMk/>
          <pc:sldMk cId="404155626" sldId="2876"/>
        </pc:sldMkLst>
        <pc:spChg chg="mod">
          <ac:chgData name="Kaya, Cansu" userId="S::cka@tennantco.com::c58bf21a-6eda-4f87-9792-aa3c92429aa7" providerId="AD" clId="Web-{6DA00A61-DC06-2D98-1012-375CB2F9095F}" dt="2021-02-05T15:42:27.271" v="56" actId="20577"/>
          <ac:spMkLst>
            <pc:docMk/>
            <pc:sldMk cId="404155626" sldId="2876"/>
            <ac:spMk id="3" creationId="{7E4EAEB5-3D62-4DB0-8D9E-F60C2C093373}"/>
          </ac:spMkLst>
        </pc:spChg>
      </pc:sldChg>
      <pc:sldChg chg="modSp">
        <pc:chgData name="Kaya, Cansu" userId="S::cka@tennantco.com::c58bf21a-6eda-4f87-9792-aa3c92429aa7" providerId="AD" clId="Web-{6DA00A61-DC06-2D98-1012-375CB2F9095F}" dt="2021-02-05T15:43:31.898" v="115" actId="20577"/>
        <pc:sldMkLst>
          <pc:docMk/>
          <pc:sldMk cId="461765102" sldId="2882"/>
        </pc:sldMkLst>
        <pc:spChg chg="mod">
          <ac:chgData name="Kaya, Cansu" userId="S::cka@tennantco.com::c58bf21a-6eda-4f87-9792-aa3c92429aa7" providerId="AD" clId="Web-{6DA00A61-DC06-2D98-1012-375CB2F9095F}" dt="2021-02-05T15:43:31.898" v="115" actId="20577"/>
          <ac:spMkLst>
            <pc:docMk/>
            <pc:sldMk cId="461765102" sldId="2882"/>
            <ac:spMk id="5" creationId="{27AF67F8-F720-4B17-958C-ED5064F9B03F}"/>
          </ac:spMkLst>
        </pc:spChg>
      </pc:sldChg>
    </pc:docChg>
  </pc:docChgLst>
  <pc:docChgLst>
    <pc:chgData name="Kaya, Cansu" userId="S::cka@tennantco.com::c58bf21a-6eda-4f87-9792-aa3c92429aa7" providerId="AD" clId="Web-{4AE2D3A7-380C-EC79-76F3-7F780C564CDB}"/>
    <pc:docChg chg="addSld modSld">
      <pc:chgData name="Kaya, Cansu" userId="S::cka@tennantco.com::c58bf21a-6eda-4f87-9792-aa3c92429aa7" providerId="AD" clId="Web-{4AE2D3A7-380C-EC79-76F3-7F780C564CDB}" dt="2021-02-10T10:18:44.447" v="475" actId="1076"/>
      <pc:docMkLst>
        <pc:docMk/>
      </pc:docMkLst>
      <pc:sldChg chg="delSp modSp">
        <pc:chgData name="Kaya, Cansu" userId="S::cka@tennantco.com::c58bf21a-6eda-4f87-9792-aa3c92429aa7" providerId="AD" clId="Web-{4AE2D3A7-380C-EC79-76F3-7F780C564CDB}" dt="2021-02-10T09:58:11.508" v="13" actId="1076"/>
        <pc:sldMkLst>
          <pc:docMk/>
          <pc:sldMk cId="404155626" sldId="2876"/>
        </pc:sldMkLst>
        <pc:spChg chg="mod">
          <ac:chgData name="Kaya, Cansu" userId="S::cka@tennantco.com::c58bf21a-6eda-4f87-9792-aa3c92429aa7" providerId="AD" clId="Web-{4AE2D3A7-380C-EC79-76F3-7F780C564CDB}" dt="2021-02-10T09:57:54.117" v="8" actId="20577"/>
          <ac:spMkLst>
            <pc:docMk/>
            <pc:sldMk cId="404155626" sldId="2876"/>
            <ac:spMk id="3" creationId="{7E4EAEB5-3D62-4DB0-8D9E-F60C2C093373}"/>
          </ac:spMkLst>
        </pc:spChg>
        <pc:grpChg chg="mod">
          <ac:chgData name="Kaya, Cansu" userId="S::cka@tennantco.com::c58bf21a-6eda-4f87-9792-aa3c92429aa7" providerId="AD" clId="Web-{4AE2D3A7-380C-EC79-76F3-7F780C564CDB}" dt="2021-02-10T09:57:58.696" v="10" actId="1076"/>
          <ac:grpSpMkLst>
            <pc:docMk/>
            <pc:sldMk cId="404155626" sldId="2876"/>
            <ac:grpSpMk id="4" creationId="{5B8DC23C-79C9-4451-9695-1D1ADEF21E3D}"/>
          </ac:grpSpMkLst>
        </pc:grpChg>
        <pc:grpChg chg="mod">
          <ac:chgData name="Kaya, Cansu" userId="S::cka@tennantco.com::c58bf21a-6eda-4f87-9792-aa3c92429aa7" providerId="AD" clId="Web-{4AE2D3A7-380C-EC79-76F3-7F780C564CDB}" dt="2021-02-10T09:58:05.430" v="12" actId="1076"/>
          <ac:grpSpMkLst>
            <pc:docMk/>
            <pc:sldMk cId="404155626" sldId="2876"/>
            <ac:grpSpMk id="5" creationId="{63A96514-2D81-409A-9DE3-05313D29E273}"/>
          </ac:grpSpMkLst>
        </pc:grpChg>
        <pc:grpChg chg="del">
          <ac:chgData name="Kaya, Cansu" userId="S::cka@tennantco.com::c58bf21a-6eda-4f87-9792-aa3c92429aa7" providerId="AD" clId="Web-{4AE2D3A7-380C-EC79-76F3-7F780C564CDB}" dt="2021-02-10T09:57:55.164" v="9"/>
          <ac:grpSpMkLst>
            <pc:docMk/>
            <pc:sldMk cId="404155626" sldId="2876"/>
            <ac:grpSpMk id="6" creationId="{5AF9C16A-4C60-4CB3-88C6-042E311EC835}"/>
          </ac:grpSpMkLst>
        </pc:grpChg>
        <pc:grpChg chg="mod">
          <ac:chgData name="Kaya, Cansu" userId="S::cka@tennantco.com::c58bf21a-6eda-4f87-9792-aa3c92429aa7" providerId="AD" clId="Web-{4AE2D3A7-380C-EC79-76F3-7F780C564CDB}" dt="2021-02-10T09:58:00.664" v="11" actId="1076"/>
          <ac:grpSpMkLst>
            <pc:docMk/>
            <pc:sldMk cId="404155626" sldId="2876"/>
            <ac:grpSpMk id="7" creationId="{83D670F5-CFF8-4BA4-BB40-91315F869C99}"/>
          </ac:grpSpMkLst>
        </pc:grpChg>
        <pc:grpChg chg="mod">
          <ac:chgData name="Kaya, Cansu" userId="S::cka@tennantco.com::c58bf21a-6eda-4f87-9792-aa3c92429aa7" providerId="AD" clId="Web-{4AE2D3A7-380C-EC79-76F3-7F780C564CDB}" dt="2021-02-10T09:58:11.508" v="13" actId="1076"/>
          <ac:grpSpMkLst>
            <pc:docMk/>
            <pc:sldMk cId="404155626" sldId="2876"/>
            <ac:grpSpMk id="8" creationId="{CBBE80F1-4F22-4304-9DE7-F0BDDD423F75}"/>
          </ac:grpSpMkLst>
        </pc:grpChg>
      </pc:sldChg>
      <pc:sldChg chg="addSp delSp modSp add replId">
        <pc:chgData name="Kaya, Cansu" userId="S::cka@tennantco.com::c58bf21a-6eda-4f87-9792-aa3c92429aa7" providerId="AD" clId="Web-{4AE2D3A7-380C-EC79-76F3-7F780C564CDB}" dt="2021-02-10T10:18:44.447" v="475" actId="1076"/>
        <pc:sldMkLst>
          <pc:docMk/>
          <pc:sldMk cId="144896478" sldId="2884"/>
        </pc:sldMkLst>
        <pc:spChg chg="add mod">
          <ac:chgData name="Kaya, Cansu" userId="S::cka@tennantco.com::c58bf21a-6eda-4f87-9792-aa3c92429aa7" providerId="AD" clId="Web-{4AE2D3A7-380C-EC79-76F3-7F780C564CDB}" dt="2021-02-10T09:58:52.416" v="17" actId="20577"/>
          <ac:spMkLst>
            <pc:docMk/>
            <pc:sldMk cId="144896478" sldId="2884"/>
            <ac:spMk id="2" creationId="{2BA8D531-D3CF-4227-8E5C-348D657DEFF9}"/>
          </ac:spMkLst>
        </pc:spChg>
        <pc:spChg chg="del">
          <ac:chgData name="Kaya, Cansu" userId="S::cka@tennantco.com::c58bf21a-6eda-4f87-9792-aa3c92429aa7" providerId="AD" clId="Web-{4AE2D3A7-380C-EC79-76F3-7F780C564CDB}" dt="2021-02-10T09:59:26.495" v="38"/>
          <ac:spMkLst>
            <pc:docMk/>
            <pc:sldMk cId="144896478" sldId="2884"/>
            <ac:spMk id="8" creationId="{7C77334D-89E2-4302-9550-7D35FE75B524}"/>
          </ac:spMkLst>
        </pc:spChg>
        <pc:spChg chg="del mod">
          <ac:chgData name="Kaya, Cansu" userId="S::cka@tennantco.com::c58bf21a-6eda-4f87-9792-aa3c92429aa7" providerId="AD" clId="Web-{4AE2D3A7-380C-EC79-76F3-7F780C564CDB}" dt="2021-02-10T09:59:13.276" v="32"/>
          <ac:spMkLst>
            <pc:docMk/>
            <pc:sldMk cId="144896478" sldId="2884"/>
            <ac:spMk id="14" creationId="{E7F804FA-9FAF-405B-9D2C-79400F55B84E}"/>
          </ac:spMkLst>
        </pc:spChg>
        <pc:spChg chg="add del mod">
          <ac:chgData name="Kaya, Cansu" userId="S::cka@tennantco.com::c58bf21a-6eda-4f87-9792-aa3c92429aa7" providerId="AD" clId="Web-{4AE2D3A7-380C-EC79-76F3-7F780C564CDB}" dt="2021-02-10T09:59:22.838" v="37"/>
          <ac:spMkLst>
            <pc:docMk/>
            <pc:sldMk cId="144896478" sldId="2884"/>
            <ac:spMk id="15" creationId="{515A4525-862A-462B-AFB4-D1112C828454}"/>
          </ac:spMkLst>
        </pc:spChg>
        <pc:spChg chg="del">
          <ac:chgData name="Kaya, Cansu" userId="S::cka@tennantco.com::c58bf21a-6eda-4f87-9792-aa3c92429aa7" providerId="AD" clId="Web-{4AE2D3A7-380C-EC79-76F3-7F780C564CDB}" dt="2021-02-10T09:59:05.307" v="26"/>
          <ac:spMkLst>
            <pc:docMk/>
            <pc:sldMk cId="144896478" sldId="2884"/>
            <ac:spMk id="16" creationId="{4F43D671-6A91-4B70-B89E-78EB46D4BF83}"/>
          </ac:spMkLst>
        </pc:spChg>
        <pc:spChg chg="del">
          <ac:chgData name="Kaya, Cansu" userId="S::cka@tennantco.com::c58bf21a-6eda-4f87-9792-aa3c92429aa7" providerId="AD" clId="Web-{4AE2D3A7-380C-EC79-76F3-7F780C564CDB}" dt="2021-02-10T09:59:15.807" v="34"/>
          <ac:spMkLst>
            <pc:docMk/>
            <pc:sldMk cId="144896478" sldId="2884"/>
            <ac:spMk id="17" creationId="{AB5AE667-A4D0-4B54-9A96-53659A706622}"/>
          </ac:spMkLst>
        </pc:spChg>
        <pc:spChg chg="del">
          <ac:chgData name="Kaya, Cansu" userId="S::cka@tennantco.com::c58bf21a-6eda-4f87-9792-aa3c92429aa7" providerId="AD" clId="Web-{4AE2D3A7-380C-EC79-76F3-7F780C564CDB}" dt="2021-02-10T09:59:09.197" v="29"/>
          <ac:spMkLst>
            <pc:docMk/>
            <pc:sldMk cId="144896478" sldId="2884"/>
            <ac:spMk id="18" creationId="{A53DCAA8-DB24-4262-A31E-6433435E3D4A}"/>
          </ac:spMkLst>
        </pc:spChg>
        <pc:spChg chg="del">
          <ac:chgData name="Kaya, Cansu" userId="S::cka@tennantco.com::c58bf21a-6eda-4f87-9792-aa3c92429aa7" providerId="AD" clId="Web-{4AE2D3A7-380C-EC79-76F3-7F780C564CDB}" dt="2021-02-10T09:59:07.510" v="27"/>
          <ac:spMkLst>
            <pc:docMk/>
            <pc:sldMk cId="144896478" sldId="2884"/>
            <ac:spMk id="24" creationId="{7F0C22F3-EA1B-4DD5-AC6C-E929C7818F4A}"/>
          </ac:spMkLst>
        </pc:spChg>
        <pc:graphicFrameChg chg="add mod modGraphic">
          <ac:chgData name="Kaya, Cansu" userId="S::cka@tennantco.com::c58bf21a-6eda-4f87-9792-aa3c92429aa7" providerId="AD" clId="Web-{4AE2D3A7-380C-EC79-76F3-7F780C564CDB}" dt="2021-02-10T10:18:44.447" v="475" actId="1076"/>
          <ac:graphicFrameMkLst>
            <pc:docMk/>
            <pc:sldMk cId="144896478" sldId="2884"/>
            <ac:graphicFrameMk id="3" creationId="{8DB8B888-8A37-434D-8FCC-34D46DC50D36}"/>
          </ac:graphicFrameMkLst>
        </pc:graphicFrameChg>
        <pc:picChg chg="del">
          <ac:chgData name="Kaya, Cansu" userId="S::cka@tennantco.com::c58bf21a-6eda-4f87-9792-aa3c92429aa7" providerId="AD" clId="Web-{4AE2D3A7-380C-EC79-76F3-7F780C564CDB}" dt="2021-02-10T09:59:03.322" v="25"/>
          <ac:picMkLst>
            <pc:docMk/>
            <pc:sldMk cId="144896478" sldId="2884"/>
            <ac:picMk id="4" creationId="{90C3C59E-B71C-458D-B7FF-3B34BE9DFF3C}"/>
          </ac:picMkLst>
        </pc:picChg>
        <pc:cxnChg chg="del">
          <ac:chgData name="Kaya, Cansu" userId="S::cka@tennantco.com::c58bf21a-6eda-4f87-9792-aa3c92429aa7" providerId="AD" clId="Web-{4AE2D3A7-380C-EC79-76F3-7F780C564CDB}" dt="2021-02-10T09:59:32.948" v="39"/>
          <ac:cxnSpMkLst>
            <pc:docMk/>
            <pc:sldMk cId="144896478" sldId="2884"/>
            <ac:cxnSpMk id="6" creationId="{6B019087-5BF2-4DBC-A98A-183275036981}"/>
          </ac:cxnSpMkLst>
        </pc:cxnChg>
        <pc:cxnChg chg="del">
          <ac:chgData name="Kaya, Cansu" userId="S::cka@tennantco.com::c58bf21a-6eda-4f87-9792-aa3c92429aa7" providerId="AD" clId="Web-{4AE2D3A7-380C-EC79-76F3-7F780C564CDB}" dt="2021-02-10T09:59:14.588" v="33"/>
          <ac:cxnSpMkLst>
            <pc:docMk/>
            <pc:sldMk cId="144896478" sldId="2884"/>
            <ac:cxnSpMk id="10" creationId="{D932146B-AA20-4229-9DA7-61B079D656C1}"/>
          </ac:cxnSpMkLst>
        </pc:cxnChg>
        <pc:cxnChg chg="del">
          <ac:chgData name="Kaya, Cansu" userId="S::cka@tennantco.com::c58bf21a-6eda-4f87-9792-aa3c92429aa7" providerId="AD" clId="Web-{4AE2D3A7-380C-EC79-76F3-7F780C564CDB}" dt="2021-02-10T09:59:17.041" v="35"/>
          <ac:cxnSpMkLst>
            <pc:docMk/>
            <pc:sldMk cId="144896478" sldId="2884"/>
            <ac:cxnSpMk id="13" creationId="{2F8D6B61-5B8E-4CA6-AA18-89660DEB0BAE}"/>
          </ac:cxnSpMkLst>
        </pc:cxnChg>
        <pc:cxnChg chg="del">
          <ac:chgData name="Kaya, Cansu" userId="S::cka@tennantco.com::c58bf21a-6eda-4f87-9792-aa3c92429aa7" providerId="AD" clId="Web-{4AE2D3A7-380C-EC79-76F3-7F780C564CDB}" dt="2021-02-10T09:59:07.791" v="28"/>
          <ac:cxnSpMkLst>
            <pc:docMk/>
            <pc:sldMk cId="144896478" sldId="2884"/>
            <ac:cxnSpMk id="19" creationId="{1AC9F507-D364-44F4-B1C0-1825D8E20FA1}"/>
          </ac:cxnSpMkLst>
        </pc:cxnChg>
        <pc:cxnChg chg="del">
          <ac:chgData name="Kaya, Cansu" userId="S::cka@tennantco.com::c58bf21a-6eda-4f87-9792-aa3c92429aa7" providerId="AD" clId="Web-{4AE2D3A7-380C-EC79-76F3-7F780C564CDB}" dt="2021-02-10T09:59:11.026" v="30"/>
          <ac:cxnSpMkLst>
            <pc:docMk/>
            <pc:sldMk cId="144896478" sldId="2884"/>
            <ac:cxnSpMk id="27" creationId="{9636E25C-E32F-4089-8061-B856EC93FDC3}"/>
          </ac:cxnSpMkLst>
        </pc:cxnChg>
      </pc:sldChg>
    </pc:docChg>
  </pc:docChgLst>
  <pc:docChgLst>
    <pc:chgData name="Christiansen, Mark" userId="S::mcn10@tennantco.com::4cee55f7-52a3-4a1e-8a87-863fd1c966ab" providerId="AD" clId="Web-{D9D768AE-DCC7-BF9E-FA74-046BE8B637CC}"/>
    <pc:docChg chg="modSld">
      <pc:chgData name="Christiansen, Mark" userId="S::mcn10@tennantco.com::4cee55f7-52a3-4a1e-8a87-863fd1c966ab" providerId="AD" clId="Web-{D9D768AE-DCC7-BF9E-FA74-046BE8B637CC}" dt="2021-02-05T15:43:57.848" v="107" actId="20577"/>
      <pc:docMkLst>
        <pc:docMk/>
      </pc:docMkLst>
      <pc:sldChg chg="modSp">
        <pc:chgData name="Christiansen, Mark" userId="S::mcn10@tennantco.com::4cee55f7-52a3-4a1e-8a87-863fd1c966ab" providerId="AD" clId="Web-{D9D768AE-DCC7-BF9E-FA74-046BE8B637CC}" dt="2021-02-05T15:43:12.833" v="79" actId="1076"/>
        <pc:sldMkLst>
          <pc:docMk/>
          <pc:sldMk cId="3040875907" sldId="2871"/>
        </pc:sldMkLst>
        <pc:spChg chg="mod">
          <ac:chgData name="Christiansen, Mark" userId="S::mcn10@tennantco.com::4cee55f7-52a3-4a1e-8a87-863fd1c966ab" providerId="AD" clId="Web-{D9D768AE-DCC7-BF9E-FA74-046BE8B637CC}" dt="2021-02-05T15:43:12.833" v="79" actId="1076"/>
          <ac:spMkLst>
            <pc:docMk/>
            <pc:sldMk cId="3040875907" sldId="2871"/>
            <ac:spMk id="3" creationId="{00000000-0000-0000-0000-000000000000}"/>
          </ac:spMkLst>
        </pc:spChg>
      </pc:sldChg>
      <pc:sldChg chg="addSp delSp modSp">
        <pc:chgData name="Christiansen, Mark" userId="S::mcn10@tennantco.com::4cee55f7-52a3-4a1e-8a87-863fd1c966ab" providerId="AD" clId="Web-{D9D768AE-DCC7-BF9E-FA74-046BE8B637CC}" dt="2021-02-05T15:43:34.848" v="84"/>
        <pc:sldMkLst>
          <pc:docMk/>
          <pc:sldMk cId="2839748184" sldId="2873"/>
        </pc:sldMkLst>
        <pc:spChg chg="del">
          <ac:chgData name="Christiansen, Mark" userId="S::mcn10@tennantco.com::4cee55f7-52a3-4a1e-8a87-863fd1c966ab" providerId="AD" clId="Web-{D9D768AE-DCC7-BF9E-FA74-046BE8B637CC}" dt="2021-02-05T15:43:16.192" v="80"/>
          <ac:spMkLst>
            <pc:docMk/>
            <pc:sldMk cId="2839748184" sldId="2873"/>
            <ac:spMk id="5" creationId="{68B681F9-A18A-43AC-AF63-EDFFECEDFA1D}"/>
          </ac:spMkLst>
        </pc:spChg>
        <pc:spChg chg="add">
          <ac:chgData name="Christiansen, Mark" userId="S::mcn10@tennantco.com::4cee55f7-52a3-4a1e-8a87-863fd1c966ab" providerId="AD" clId="Web-{D9D768AE-DCC7-BF9E-FA74-046BE8B637CC}" dt="2021-02-05T15:43:34.848" v="84"/>
          <ac:spMkLst>
            <pc:docMk/>
            <pc:sldMk cId="2839748184" sldId="2873"/>
            <ac:spMk id="6" creationId="{DEBE76A3-EAD5-4616-B445-B5DB21E8BDE4}"/>
          </ac:spMkLst>
        </pc:spChg>
        <pc:spChg chg="add del mod">
          <ac:chgData name="Christiansen, Mark" userId="S::mcn10@tennantco.com::4cee55f7-52a3-4a1e-8a87-863fd1c966ab" providerId="AD" clId="Web-{D9D768AE-DCC7-BF9E-FA74-046BE8B637CC}" dt="2021-02-05T15:43:22.629" v="83"/>
          <ac:spMkLst>
            <pc:docMk/>
            <pc:sldMk cId="2839748184" sldId="2873"/>
            <ac:spMk id="12" creationId="{E663D2DA-C148-4EDE-9CAC-0AEC52654E9D}"/>
          </ac:spMkLst>
        </pc:spChg>
      </pc:sldChg>
      <pc:sldChg chg="modSp">
        <pc:chgData name="Christiansen, Mark" userId="S::mcn10@tennantco.com::4cee55f7-52a3-4a1e-8a87-863fd1c966ab" providerId="AD" clId="Web-{D9D768AE-DCC7-BF9E-FA74-046BE8B637CC}" dt="2021-02-05T15:43:57.848" v="107" actId="20577"/>
        <pc:sldMkLst>
          <pc:docMk/>
          <pc:sldMk cId="404155626" sldId="2876"/>
        </pc:sldMkLst>
        <pc:spChg chg="mod">
          <ac:chgData name="Christiansen, Mark" userId="S::mcn10@tennantco.com::4cee55f7-52a3-4a1e-8a87-863fd1c966ab" providerId="AD" clId="Web-{D9D768AE-DCC7-BF9E-FA74-046BE8B637CC}" dt="2021-02-05T15:43:57.848" v="107" actId="20577"/>
          <ac:spMkLst>
            <pc:docMk/>
            <pc:sldMk cId="404155626" sldId="2876"/>
            <ac:spMk id="3" creationId="{7E4EAEB5-3D62-4DB0-8D9E-F60C2C093373}"/>
          </ac:spMkLst>
        </pc:spChg>
      </pc:sldChg>
    </pc:docChg>
  </pc:docChgLst>
  <pc:docChgLst>
    <pc:chgData name="Kaya, Cansu" userId="S::cka@tennantco.com::c58bf21a-6eda-4f87-9792-aa3c92429aa7" providerId="AD" clId="Web-{7B020A54-9DE3-BF00-2EAA-00B1BD7B8D48}"/>
    <pc:docChg chg="modSld">
      <pc:chgData name="Kaya, Cansu" userId="S::cka@tennantco.com::c58bf21a-6eda-4f87-9792-aa3c92429aa7" providerId="AD" clId="Web-{7B020A54-9DE3-BF00-2EAA-00B1BD7B8D48}" dt="2021-02-08T14:01:50.920" v="84" actId="20577"/>
      <pc:docMkLst>
        <pc:docMk/>
      </pc:docMkLst>
      <pc:sldChg chg="modSp">
        <pc:chgData name="Kaya, Cansu" userId="S::cka@tennantco.com::c58bf21a-6eda-4f87-9792-aa3c92429aa7" providerId="AD" clId="Web-{7B020A54-9DE3-BF00-2EAA-00B1BD7B8D48}" dt="2021-02-08T14:01:50.920" v="84" actId="20577"/>
        <pc:sldMkLst>
          <pc:docMk/>
          <pc:sldMk cId="461765102" sldId="2882"/>
        </pc:sldMkLst>
        <pc:spChg chg="mod">
          <ac:chgData name="Kaya, Cansu" userId="S::cka@tennantco.com::c58bf21a-6eda-4f87-9792-aa3c92429aa7" providerId="AD" clId="Web-{7B020A54-9DE3-BF00-2EAA-00B1BD7B8D48}" dt="2021-02-08T13:51:04.329" v="32" actId="20577"/>
          <ac:spMkLst>
            <pc:docMk/>
            <pc:sldMk cId="461765102" sldId="2882"/>
            <ac:spMk id="5" creationId="{27AF67F8-F720-4B17-958C-ED5064F9B03F}"/>
          </ac:spMkLst>
        </pc:spChg>
        <pc:spChg chg="mod">
          <ac:chgData name="Kaya, Cansu" userId="S::cka@tennantco.com::c58bf21a-6eda-4f87-9792-aa3c92429aa7" providerId="AD" clId="Web-{7B020A54-9DE3-BF00-2EAA-00B1BD7B8D48}" dt="2021-02-08T14:01:50.920" v="84" actId="20577"/>
          <ac:spMkLst>
            <pc:docMk/>
            <pc:sldMk cId="461765102" sldId="2882"/>
            <ac:spMk id="7" creationId="{1B31BFFD-0F06-3644-B2E2-068E0AE85768}"/>
          </ac:spMkLst>
        </pc:spChg>
        <pc:spChg chg="mod">
          <ac:chgData name="Kaya, Cansu" userId="S::cka@tennantco.com::c58bf21a-6eda-4f87-9792-aa3c92429aa7" providerId="AD" clId="Web-{7B020A54-9DE3-BF00-2EAA-00B1BD7B8D48}" dt="2021-02-08T13:50:42.328" v="1" actId="20577"/>
          <ac:spMkLst>
            <pc:docMk/>
            <pc:sldMk cId="461765102" sldId="2882"/>
            <ac:spMk id="13" creationId="{1B31BFFD-0F06-3644-B2E2-068E0AE85768}"/>
          </ac:spMkLst>
        </pc:spChg>
        <pc:spChg chg="mod">
          <ac:chgData name="Kaya, Cansu" userId="S::cka@tennantco.com::c58bf21a-6eda-4f87-9792-aa3c92429aa7" providerId="AD" clId="Web-{7B020A54-9DE3-BF00-2EAA-00B1BD7B8D48}" dt="2021-02-08T13:52:02.533" v="47" actId="20577"/>
          <ac:spMkLst>
            <pc:docMk/>
            <pc:sldMk cId="461765102" sldId="2882"/>
            <ac:spMk id="26" creationId="{B3D79F34-44A7-3040-9BF3-DF6E5A6A1CD2}"/>
          </ac:spMkLst>
        </pc:spChg>
        <pc:spChg chg="mod">
          <ac:chgData name="Kaya, Cansu" userId="S::cka@tennantco.com::c58bf21a-6eda-4f87-9792-aa3c92429aa7" providerId="AD" clId="Web-{7B020A54-9DE3-BF00-2EAA-00B1BD7B8D48}" dt="2021-02-08T13:51:33.267" v="42" actId="20577"/>
          <ac:spMkLst>
            <pc:docMk/>
            <pc:sldMk cId="461765102" sldId="2882"/>
            <ac:spMk id="51" creationId="{12602A05-F80B-AC40-B894-806D8240E4AE}"/>
          </ac:spMkLst>
        </pc:spChg>
        <pc:spChg chg="mod">
          <ac:chgData name="Kaya, Cansu" userId="S::cka@tennantco.com::c58bf21a-6eda-4f87-9792-aa3c92429aa7" providerId="AD" clId="Web-{7B020A54-9DE3-BF00-2EAA-00B1BD7B8D48}" dt="2021-02-08T13:52:27.596" v="50" actId="20577"/>
          <ac:spMkLst>
            <pc:docMk/>
            <pc:sldMk cId="461765102" sldId="2882"/>
            <ac:spMk id="91" creationId="{0D1A79FC-3D27-5948-AB43-9F8EF4B79837}"/>
          </ac:spMkLst>
        </pc:spChg>
      </pc:sldChg>
    </pc:docChg>
  </pc:docChgLst>
  <pc:docChgLst>
    <pc:chgData name="Christiansen, Mark" userId="S::mcn10@tennantco.com::4cee55f7-52a3-4a1e-8a87-863fd1c966ab" providerId="AD" clId="Web-{ADDF100A-088B-BE49-69D6-E0079C09DB20}"/>
    <pc:docChg chg="addSld modSld sldOrd">
      <pc:chgData name="Christiansen, Mark" userId="S::mcn10@tennantco.com::4cee55f7-52a3-4a1e-8a87-863fd1c966ab" providerId="AD" clId="Web-{ADDF100A-088B-BE49-69D6-E0079C09DB20}" dt="2021-02-01T15:53:25.023" v="33" actId="20577"/>
      <pc:docMkLst>
        <pc:docMk/>
      </pc:docMkLst>
      <pc:sldChg chg="modSp new ord">
        <pc:chgData name="Christiansen, Mark" userId="S::mcn10@tennantco.com::4cee55f7-52a3-4a1e-8a87-863fd1c966ab" providerId="AD" clId="Web-{ADDF100A-088B-BE49-69D6-E0079C09DB20}" dt="2021-02-01T15:53:25.023" v="33" actId="20577"/>
        <pc:sldMkLst>
          <pc:docMk/>
          <pc:sldMk cId="4226122623" sldId="2881"/>
        </pc:sldMkLst>
        <pc:spChg chg="mod">
          <ac:chgData name="Christiansen, Mark" userId="S::mcn10@tennantco.com::4cee55f7-52a3-4a1e-8a87-863fd1c966ab" providerId="AD" clId="Web-{ADDF100A-088B-BE49-69D6-E0079C09DB20}" dt="2021-02-01T15:53:25.023" v="33" actId="20577"/>
          <ac:spMkLst>
            <pc:docMk/>
            <pc:sldMk cId="4226122623" sldId="2881"/>
            <ac:spMk id="2" creationId="{1B57A3AE-745C-4E09-AC4D-AE36E414F109}"/>
          </ac:spMkLst>
        </pc:spChg>
      </pc:sldChg>
    </pc:docChg>
  </pc:docChgLst>
  <pc:docChgLst>
    <pc:chgData name="Christiansen, Mark" userId="S::mcn10@tennantco.com::4cee55f7-52a3-4a1e-8a87-863fd1c966ab" providerId="AD" clId="Web-{80642D47-CFD9-D82F-B3AB-DBB459E143D8}"/>
    <pc:docChg chg="modSld">
      <pc:chgData name="Christiansen, Mark" userId="S::mcn10@tennantco.com::4cee55f7-52a3-4a1e-8a87-863fd1c966ab" providerId="AD" clId="Web-{80642D47-CFD9-D82F-B3AB-DBB459E143D8}" dt="2021-02-05T15:26:35.547" v="162" actId="20577"/>
      <pc:docMkLst>
        <pc:docMk/>
      </pc:docMkLst>
      <pc:sldChg chg="modSp">
        <pc:chgData name="Christiansen, Mark" userId="S::mcn10@tennantco.com::4cee55f7-52a3-4a1e-8a87-863fd1c966ab" providerId="AD" clId="Web-{80642D47-CFD9-D82F-B3AB-DBB459E143D8}" dt="2021-02-05T15:23:25.829" v="103" actId="1076"/>
        <pc:sldMkLst>
          <pc:docMk/>
          <pc:sldMk cId="3040875907" sldId="2871"/>
        </pc:sldMkLst>
        <pc:spChg chg="mod">
          <ac:chgData name="Christiansen, Mark" userId="S::mcn10@tennantco.com::4cee55f7-52a3-4a1e-8a87-863fd1c966ab" providerId="AD" clId="Web-{80642D47-CFD9-D82F-B3AB-DBB459E143D8}" dt="2021-02-05T15:23:25.829" v="103" actId="1076"/>
          <ac:spMkLst>
            <pc:docMk/>
            <pc:sldMk cId="3040875907" sldId="2871"/>
            <ac:spMk id="3" creationId="{00000000-0000-0000-0000-000000000000}"/>
          </ac:spMkLst>
        </pc:spChg>
      </pc:sldChg>
      <pc:sldChg chg="addSp">
        <pc:chgData name="Christiansen, Mark" userId="S::mcn10@tennantco.com::4cee55f7-52a3-4a1e-8a87-863fd1c966ab" providerId="AD" clId="Web-{80642D47-CFD9-D82F-B3AB-DBB459E143D8}" dt="2021-02-05T15:23:29.829" v="104"/>
        <pc:sldMkLst>
          <pc:docMk/>
          <pc:sldMk cId="2839748184" sldId="2873"/>
        </pc:sldMkLst>
        <pc:spChg chg="add">
          <ac:chgData name="Christiansen, Mark" userId="S::mcn10@tennantco.com::4cee55f7-52a3-4a1e-8a87-863fd1c966ab" providerId="AD" clId="Web-{80642D47-CFD9-D82F-B3AB-DBB459E143D8}" dt="2021-02-05T15:23:29.829" v="104"/>
          <ac:spMkLst>
            <pc:docMk/>
            <pc:sldMk cId="2839748184" sldId="2873"/>
            <ac:spMk id="5" creationId="{68B681F9-A18A-43AC-AF63-EDFFECEDFA1D}"/>
          </ac:spMkLst>
        </pc:spChg>
      </pc:sldChg>
      <pc:sldChg chg="addSp modSp">
        <pc:chgData name="Christiansen, Mark" userId="S::mcn10@tennantco.com::4cee55f7-52a3-4a1e-8a87-863fd1c966ab" providerId="AD" clId="Web-{80642D47-CFD9-D82F-B3AB-DBB459E143D8}" dt="2021-02-05T15:26:06.750" v="116" actId="1076"/>
        <pc:sldMkLst>
          <pc:docMk/>
          <pc:sldMk cId="1879744843" sldId="2875"/>
        </pc:sldMkLst>
        <pc:spChg chg="mod">
          <ac:chgData name="Christiansen, Mark" userId="S::mcn10@tennantco.com::4cee55f7-52a3-4a1e-8a87-863fd1c966ab" providerId="AD" clId="Web-{80642D47-CFD9-D82F-B3AB-DBB459E143D8}" dt="2021-02-05T15:24:35.219" v="106" actId="1076"/>
          <ac:spMkLst>
            <pc:docMk/>
            <pc:sldMk cId="1879744843" sldId="2875"/>
            <ac:spMk id="14" creationId="{E7F804FA-9FAF-405B-9D2C-79400F55B84E}"/>
          </ac:spMkLst>
        </pc:spChg>
        <pc:spChg chg="add mod">
          <ac:chgData name="Christiansen, Mark" userId="S::mcn10@tennantco.com::4cee55f7-52a3-4a1e-8a87-863fd1c966ab" providerId="AD" clId="Web-{80642D47-CFD9-D82F-B3AB-DBB459E143D8}" dt="2021-02-05T15:26:06.750" v="116" actId="1076"/>
          <ac:spMkLst>
            <pc:docMk/>
            <pc:sldMk cId="1879744843" sldId="2875"/>
            <ac:spMk id="17" creationId="{AB5AE667-A4D0-4B54-9A96-53659A706622}"/>
          </ac:spMkLst>
        </pc:spChg>
        <pc:cxnChg chg="mod">
          <ac:chgData name="Christiansen, Mark" userId="S::mcn10@tennantco.com::4cee55f7-52a3-4a1e-8a87-863fd1c966ab" providerId="AD" clId="Web-{80642D47-CFD9-D82F-B3AB-DBB459E143D8}" dt="2021-02-05T15:24:35.203" v="105" actId="1076"/>
          <ac:cxnSpMkLst>
            <pc:docMk/>
            <pc:sldMk cId="1879744843" sldId="2875"/>
            <ac:cxnSpMk id="10" creationId="{D932146B-AA20-4229-9DA7-61B079D656C1}"/>
          </ac:cxnSpMkLst>
        </pc:cxnChg>
        <pc:cxnChg chg="add mod">
          <ac:chgData name="Christiansen, Mark" userId="S::mcn10@tennantco.com::4cee55f7-52a3-4a1e-8a87-863fd1c966ab" providerId="AD" clId="Web-{80642D47-CFD9-D82F-B3AB-DBB459E143D8}" dt="2021-02-05T15:24:47.313" v="109" actId="1076"/>
          <ac:cxnSpMkLst>
            <pc:docMk/>
            <pc:sldMk cId="1879744843" sldId="2875"/>
            <ac:cxnSpMk id="13" creationId="{2F8D6B61-5B8E-4CA6-AA18-89660DEB0BAE}"/>
          </ac:cxnSpMkLst>
        </pc:cxnChg>
      </pc:sldChg>
      <pc:sldChg chg="addSp modSp">
        <pc:chgData name="Christiansen, Mark" userId="S::mcn10@tennantco.com::4cee55f7-52a3-4a1e-8a87-863fd1c966ab" providerId="AD" clId="Web-{80642D47-CFD9-D82F-B3AB-DBB459E143D8}" dt="2021-02-05T15:22:45.422" v="72" actId="1076"/>
        <pc:sldMkLst>
          <pc:docMk/>
          <pc:sldMk cId="404155626" sldId="2876"/>
        </pc:sldMkLst>
        <pc:spChg chg="add mod">
          <ac:chgData name="Christiansen, Mark" userId="S::mcn10@tennantco.com::4cee55f7-52a3-4a1e-8a87-863fd1c966ab" providerId="AD" clId="Web-{80642D47-CFD9-D82F-B3AB-DBB459E143D8}" dt="2021-02-05T15:22:45.422" v="72" actId="1076"/>
          <ac:spMkLst>
            <pc:docMk/>
            <pc:sldMk cId="404155626" sldId="2876"/>
            <ac:spMk id="3" creationId="{7E4EAEB5-3D62-4DB0-8D9E-F60C2C093373}"/>
          </ac:spMkLst>
        </pc:spChg>
      </pc:sldChg>
      <pc:sldChg chg="addSp modSp">
        <pc:chgData name="Christiansen, Mark" userId="S::mcn10@tennantco.com::4cee55f7-52a3-4a1e-8a87-863fd1c966ab" providerId="AD" clId="Web-{80642D47-CFD9-D82F-B3AB-DBB459E143D8}" dt="2021-02-05T15:26:35.547" v="162" actId="20577"/>
        <pc:sldMkLst>
          <pc:docMk/>
          <pc:sldMk cId="461765102" sldId="2882"/>
        </pc:sldMkLst>
        <pc:spChg chg="add mod">
          <ac:chgData name="Christiansen, Mark" userId="S::mcn10@tennantco.com::4cee55f7-52a3-4a1e-8a87-863fd1c966ab" providerId="AD" clId="Web-{80642D47-CFD9-D82F-B3AB-DBB459E143D8}" dt="2021-02-05T15:26:35.547" v="162" actId="20577"/>
          <ac:spMkLst>
            <pc:docMk/>
            <pc:sldMk cId="461765102" sldId="2882"/>
            <ac:spMk id="5" creationId="{27AF67F8-F720-4B17-958C-ED5064F9B03F}"/>
          </ac:spMkLst>
        </pc:spChg>
      </pc:sldChg>
    </pc:docChg>
  </pc:docChgLst>
  <pc:docChgLst>
    <pc:chgData name="Christiansen, Mark" userId="S::mcn10@tennantco.com::4cee55f7-52a3-4a1e-8a87-863fd1c966ab" providerId="AD" clId="Web-{342FCAC9-1187-E321-7BBB-04248C694459}"/>
    <pc:docChg chg="modSld">
      <pc:chgData name="Christiansen, Mark" userId="S::mcn10@tennantco.com::4cee55f7-52a3-4a1e-8a87-863fd1c966ab" providerId="AD" clId="Web-{342FCAC9-1187-E321-7BBB-04248C694459}" dt="2021-02-10T16:24:13.459" v="82" actId="20577"/>
      <pc:docMkLst>
        <pc:docMk/>
      </pc:docMkLst>
      <pc:sldChg chg="delSp modSp">
        <pc:chgData name="Christiansen, Mark" userId="S::mcn10@tennantco.com::4cee55f7-52a3-4a1e-8a87-863fd1c966ab" providerId="AD" clId="Web-{342FCAC9-1187-E321-7BBB-04248C694459}" dt="2021-02-10T16:24:13.459" v="82" actId="20577"/>
        <pc:sldMkLst>
          <pc:docMk/>
          <pc:sldMk cId="404155626" sldId="2876"/>
        </pc:sldMkLst>
        <pc:spChg chg="del">
          <ac:chgData name="Christiansen, Mark" userId="S::mcn10@tennantco.com::4cee55f7-52a3-4a1e-8a87-863fd1c966ab" providerId="AD" clId="Web-{342FCAC9-1187-E321-7BBB-04248C694459}" dt="2021-02-10T16:20:00.012" v="0"/>
          <ac:spMkLst>
            <pc:docMk/>
            <pc:sldMk cId="404155626" sldId="2876"/>
            <ac:spMk id="3" creationId="{7E4EAEB5-3D62-4DB0-8D9E-F60C2C093373}"/>
          </ac:spMkLst>
        </pc:spChg>
        <pc:spChg chg="mod">
          <ac:chgData name="Christiansen, Mark" userId="S::mcn10@tennantco.com::4cee55f7-52a3-4a1e-8a87-863fd1c966ab" providerId="AD" clId="Web-{342FCAC9-1187-E321-7BBB-04248C694459}" dt="2021-02-10T16:24:13.459" v="82" actId="20577"/>
          <ac:spMkLst>
            <pc:docMk/>
            <pc:sldMk cId="404155626" sldId="2876"/>
            <ac:spMk id="20" creationId="{26F70EFF-091D-47FB-8ED0-59737ACA86FB}"/>
          </ac:spMkLst>
        </pc:spChg>
      </pc:sldChg>
      <pc:sldChg chg="delSp">
        <pc:chgData name="Christiansen, Mark" userId="S::mcn10@tennantco.com::4cee55f7-52a3-4a1e-8a87-863fd1c966ab" providerId="AD" clId="Web-{342FCAC9-1187-E321-7BBB-04248C694459}" dt="2021-02-10T16:20:12.278" v="1"/>
        <pc:sldMkLst>
          <pc:docMk/>
          <pc:sldMk cId="144896478" sldId="2884"/>
        </pc:sldMkLst>
        <pc:spChg chg="del">
          <ac:chgData name="Christiansen, Mark" userId="S::mcn10@tennantco.com::4cee55f7-52a3-4a1e-8a87-863fd1c966ab" providerId="AD" clId="Web-{342FCAC9-1187-E321-7BBB-04248C694459}" dt="2021-02-10T16:20:12.278" v="1"/>
          <ac:spMkLst>
            <pc:docMk/>
            <pc:sldMk cId="144896478" sldId="2884"/>
            <ac:spMk id="2" creationId="{2BA8D531-D3CF-4227-8E5C-348D657DEFF9}"/>
          </ac:spMkLst>
        </pc:spChg>
      </pc:sldChg>
    </pc:docChg>
  </pc:docChgLst>
  <pc:docChgLst>
    <pc:chgData name="Kaya, Cansu" userId="S::cka@tennantco.com::c58bf21a-6eda-4f87-9792-aa3c92429aa7" providerId="AD" clId="Web-{4EAA1AD5-64F1-70FD-8C6D-E378B53AB755}"/>
    <pc:docChg chg="modSld">
      <pc:chgData name="Kaya, Cansu" userId="S::cka@tennantco.com::c58bf21a-6eda-4f87-9792-aa3c92429aa7" providerId="AD" clId="Web-{4EAA1AD5-64F1-70FD-8C6D-E378B53AB755}" dt="2021-02-08T07:48:25.797" v="4" actId="20577"/>
      <pc:docMkLst>
        <pc:docMk/>
      </pc:docMkLst>
      <pc:sldChg chg="modSp">
        <pc:chgData name="Kaya, Cansu" userId="S::cka@tennantco.com::c58bf21a-6eda-4f87-9792-aa3c92429aa7" providerId="AD" clId="Web-{4EAA1AD5-64F1-70FD-8C6D-E378B53AB755}" dt="2021-02-08T07:48:25.797" v="4" actId="20577"/>
        <pc:sldMkLst>
          <pc:docMk/>
          <pc:sldMk cId="461765102" sldId="2882"/>
        </pc:sldMkLst>
        <pc:spChg chg="mod">
          <ac:chgData name="Kaya, Cansu" userId="S::cka@tennantco.com::c58bf21a-6eda-4f87-9792-aa3c92429aa7" providerId="AD" clId="Web-{4EAA1AD5-64F1-70FD-8C6D-E378B53AB755}" dt="2021-02-08T07:48:25.797" v="4" actId="20577"/>
          <ac:spMkLst>
            <pc:docMk/>
            <pc:sldMk cId="461765102" sldId="2882"/>
            <ac:spMk id="13" creationId="{1B31BFFD-0F06-3644-B2E2-068E0AE85768}"/>
          </ac:spMkLst>
        </pc:spChg>
      </pc:sldChg>
    </pc:docChg>
  </pc:docChgLst>
  <pc:docChgLst>
    <pc:chgData name="Kaya, Cansu" userId="S::cka@tennantco.com::c58bf21a-6eda-4f87-9792-aa3c92429aa7" providerId="AD" clId="Web-{A5728B88-0E0A-0589-701D-D244784D5ABD}"/>
    <pc:docChg chg="delSld">
      <pc:chgData name="Kaya, Cansu" userId="S::cka@tennantco.com::c58bf21a-6eda-4f87-9792-aa3c92429aa7" providerId="AD" clId="Web-{A5728B88-0E0A-0589-701D-D244784D5ABD}" dt="2021-02-11T09:20:57.421" v="1"/>
      <pc:docMkLst>
        <pc:docMk/>
      </pc:docMkLst>
      <pc:sldChg chg="del">
        <pc:chgData name="Kaya, Cansu" userId="S::cka@tennantco.com::c58bf21a-6eda-4f87-9792-aa3c92429aa7" providerId="AD" clId="Web-{A5728B88-0E0A-0589-701D-D244784D5ABD}" dt="2021-02-11T09:19:33.621" v="0"/>
        <pc:sldMkLst>
          <pc:docMk/>
          <pc:sldMk cId="3040875907" sldId="2871"/>
        </pc:sldMkLst>
      </pc:sldChg>
      <pc:sldChg chg="del">
        <pc:chgData name="Kaya, Cansu" userId="S::cka@tennantco.com::c58bf21a-6eda-4f87-9792-aa3c92429aa7" providerId="AD" clId="Web-{A5728B88-0E0A-0589-701D-D244784D5ABD}" dt="2021-02-11T09:20:57.421" v="1"/>
        <pc:sldMkLst>
          <pc:docMk/>
          <pc:sldMk cId="2839748184" sldId="28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74ACD-898E-47F2-A0C4-1EA87965802F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9CD4-D93B-4D60-9430-B392EEA35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03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39CD4-D93B-4D60-9430-B392EEA355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1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E4BC6-27A7-4567-9016-7731C54B0D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9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429B-FFAD-4A75-849A-8888AACAD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0249"/>
            <a:ext cx="9144000" cy="128264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7410-CE1E-4474-803F-6CCCE0394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066"/>
            <a:ext cx="9144000" cy="9888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0D0D31-EBCD-4082-AF21-D93C4F5AD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5033" y="1729156"/>
            <a:ext cx="3761933" cy="13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0" cy="959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7"/>
            <a:ext cx="8534400" cy="985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08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6684579" cy="45259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4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54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151" y="0"/>
            <a:ext cx="12280301" cy="68580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11203" y="318468"/>
            <a:ext cx="3345517" cy="781652"/>
          </a:xfrm>
        </p:spPr>
        <p:txBody>
          <a:bodyPr/>
          <a:lstStyle>
            <a:lvl1pPr>
              <a:defRPr sz="2400">
                <a:solidFill>
                  <a:srgbClr val="009BC9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679322" y="1588369"/>
            <a:ext cx="1392360" cy="555127"/>
            <a:chOff x="3556813" y="1727987"/>
            <a:chExt cx="1044270" cy="555127"/>
          </a:xfrm>
        </p:grpSpPr>
        <p:sp>
          <p:nvSpPr>
            <p:cNvPr id="29" name="Rectangle 28"/>
            <p:cNvSpPr/>
            <p:nvPr/>
          </p:nvSpPr>
          <p:spPr>
            <a:xfrm>
              <a:off x="3556813" y="1727987"/>
              <a:ext cx="814983" cy="516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chemeClr val="accent4"/>
                  </a:solidFill>
                  <a:latin typeface="Calibri"/>
                  <a:cs typeface="Calibri"/>
                </a:rPr>
                <a:t>Current </a:t>
              </a:r>
              <a:br>
                <a:rPr lang="en-US" sz="1800">
                  <a:solidFill>
                    <a:schemeClr val="accent4"/>
                  </a:solidFill>
                  <a:latin typeface="Calibri"/>
                  <a:cs typeface="Calibri"/>
                </a:rPr>
              </a:br>
              <a:r>
                <a:rPr lang="en-US" sz="1800">
                  <a:solidFill>
                    <a:schemeClr val="accent4"/>
                  </a:solidFill>
                  <a:latin typeface="Calibri"/>
                  <a:cs typeface="Calibri"/>
                </a:rPr>
                <a:t>Situation: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99185" y="2283114"/>
              <a:ext cx="1001898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 userDrawn="1"/>
        </p:nvGrpSpPr>
        <p:grpSpPr>
          <a:xfrm>
            <a:off x="4679322" y="2971791"/>
            <a:ext cx="1438979" cy="407600"/>
            <a:chOff x="4657990" y="4112264"/>
            <a:chExt cx="1437481" cy="542901"/>
          </a:xfrm>
        </p:grpSpPr>
        <p:sp>
          <p:nvSpPr>
            <p:cNvPr id="33" name="Rectangle 32"/>
            <p:cNvSpPr/>
            <p:nvPr/>
          </p:nvSpPr>
          <p:spPr>
            <a:xfrm>
              <a:off x="4657990" y="4112264"/>
              <a:ext cx="1167373" cy="49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800">
                  <a:solidFill>
                    <a:srgbClr val="E97B24"/>
                  </a:solidFill>
                  <a:latin typeface="Calibri"/>
                  <a:cs typeface="Calibri"/>
                </a:rPr>
                <a:t>Challenge: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760999" y="4655165"/>
              <a:ext cx="1334472" cy="0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 userDrawn="1"/>
        </p:nvGrpSpPr>
        <p:grpSpPr>
          <a:xfrm>
            <a:off x="4679323" y="4349579"/>
            <a:ext cx="1438981" cy="405804"/>
            <a:chOff x="4657990" y="5832721"/>
            <a:chExt cx="1437482" cy="540509"/>
          </a:xfrm>
        </p:grpSpPr>
        <p:sp>
          <p:nvSpPr>
            <p:cNvPr id="37" name="Rectangle 36"/>
            <p:cNvSpPr/>
            <p:nvPr/>
          </p:nvSpPr>
          <p:spPr>
            <a:xfrm>
              <a:off x="4657990" y="5832721"/>
              <a:ext cx="1021971" cy="49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800">
                  <a:solidFill>
                    <a:schemeClr val="accent2"/>
                  </a:solidFill>
                  <a:latin typeface="Calibri"/>
                  <a:cs typeface="Calibri"/>
                </a:rPr>
                <a:t>Solution: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60999" y="6373230"/>
              <a:ext cx="1334473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 userDrawn="1"/>
        </p:nvSpPr>
        <p:spPr>
          <a:xfrm>
            <a:off x="4565988" y="1518439"/>
            <a:ext cx="7032757" cy="1296498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4565988" y="2895039"/>
            <a:ext cx="7032757" cy="1296498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4565988" y="4271640"/>
            <a:ext cx="7032757" cy="1508935"/>
          </a:xfrm>
          <a:prstGeom prst="roundRect">
            <a:avLst>
              <a:gd name="adj" fmla="val 9157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4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392565" y="1611063"/>
            <a:ext cx="5058604" cy="1111250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4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392565" y="4374293"/>
            <a:ext cx="5058604" cy="1207438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44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392565" y="2987662"/>
            <a:ext cx="5058604" cy="1111250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759" y="1518439"/>
            <a:ext cx="3998976" cy="42653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4642" y="2234960"/>
            <a:ext cx="397695" cy="419874"/>
          </a:xfrm>
          <a:prstGeom prst="rect">
            <a:avLst/>
          </a:prstGeom>
        </p:spPr>
      </p:pic>
      <p:pic>
        <p:nvPicPr>
          <p:cNvPr id="46" name="Picture 45" descr="ICON_question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930" y="3447887"/>
            <a:ext cx="305117" cy="692006"/>
          </a:xfrm>
          <a:prstGeom prst="rect">
            <a:avLst/>
          </a:prstGeom>
        </p:spPr>
      </p:pic>
      <p:pic>
        <p:nvPicPr>
          <p:cNvPr id="47" name="Picture 46" descr="ICON_lightbulb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34" y="4831631"/>
            <a:ext cx="543109" cy="5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4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5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3854"/>
            <a:ext cx="12192000" cy="1304598"/>
          </a:xfrm>
        </p:spPr>
        <p:txBody>
          <a:bodyPr/>
          <a:lstStyle>
            <a:lvl1pPr marL="0" indent="0" algn="ctr">
              <a:lnSpc>
                <a:spcPct val="70000"/>
              </a:lnSpc>
              <a:buNone/>
              <a:defRPr lang="en-US" sz="5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38551" y="3257958"/>
            <a:ext cx="8007349" cy="2066926"/>
          </a:xfr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505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00151" y="3188838"/>
            <a:ext cx="2438400" cy="16367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6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Quotes Testimonial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39" y="530774"/>
            <a:ext cx="11727923" cy="6327226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549404" y="977902"/>
            <a:ext cx="6938433" cy="1470025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9AC7"/>
                </a:solidFill>
              </a:defRPr>
            </a:lvl1pPr>
          </a:lstStyle>
          <a:p>
            <a:pPr lvl="0"/>
            <a:r>
              <a:rPr lang="en-US"/>
              <a:t>Enter quote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85829" y="2682431"/>
            <a:ext cx="6938433" cy="14700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Enter quote here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177149" y="4453361"/>
            <a:ext cx="6938433" cy="14700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Enter quote here</a:t>
            </a:r>
          </a:p>
        </p:txBody>
      </p:sp>
    </p:spTree>
    <p:extLst>
      <p:ext uri="{BB962C8B-B14F-4D97-AF65-F5344CB8AC3E}">
        <p14:creationId xmlns:p14="http://schemas.microsoft.com/office/powerpoint/2010/main" val="127218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0024"/>
            <a:ext cx="12192000" cy="55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4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907B-BAC0-41E6-AD32-BA2F520F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5EA01-B883-4F50-B55E-E81B490A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87506-BA3B-44A3-BA40-B25B94C6D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4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9600" y="6356354"/>
            <a:ext cx="1117600" cy="365125"/>
          </a:xfrm>
          <a:prstGeom prst="rect">
            <a:avLst/>
          </a:prstGeom>
        </p:spPr>
        <p:txBody>
          <a:bodyPr lIns="91388" tIns="45694" rIns="91388" bIns="45694"/>
          <a:lstStyle/>
          <a:p>
            <a:fld id="{1380C997-6AD1-4BA3-BD1F-4E1D9D552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21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016873"/>
            <a:ext cx="12192000" cy="1249933"/>
          </a:xfrm>
        </p:spPr>
        <p:txBody>
          <a:bodyPr/>
          <a:lstStyle>
            <a:lvl1pPr marL="0" algn="ctr" defTabSz="45707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0951" y="3314198"/>
            <a:ext cx="304269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 userDrawn="1"/>
        </p:nvSpPr>
        <p:spPr>
          <a:xfrm>
            <a:off x="313917" y="2516193"/>
            <a:ext cx="3736755" cy="3921464"/>
          </a:xfrm>
          <a:prstGeom prst="roundRect">
            <a:avLst>
              <a:gd name="adj" fmla="val 3530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63938" y="3314198"/>
            <a:ext cx="304269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 userDrawn="1"/>
        </p:nvSpPr>
        <p:spPr>
          <a:xfrm>
            <a:off x="4216904" y="2516193"/>
            <a:ext cx="3736755" cy="3918704"/>
          </a:xfrm>
          <a:prstGeom prst="roundRect">
            <a:avLst>
              <a:gd name="adj" fmla="val 4418"/>
            </a:avLst>
          </a:pr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644" tIns="34322" rIns="68644" bIns="34322" spcCol="0" rtlCol="0" anchor="ctr"/>
          <a:lstStyle/>
          <a:p>
            <a:pPr algn="ctr"/>
            <a:endParaRPr lang="en-US" sz="1800">
              <a:latin typeface="Calibri"/>
              <a:cs typeface="Calibr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7061" y="3472295"/>
            <a:ext cx="3410467" cy="2553664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380048" y="3464079"/>
            <a:ext cx="3410467" cy="2553664"/>
          </a:xfrm>
        </p:spPr>
        <p:txBody>
          <a:bodyPr/>
          <a:lstStyle>
            <a:lvl1pPr marL="284042" indent="-284042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  <a:p>
            <a:pPr lvl="0"/>
            <a:r>
              <a:rPr lang="en-US"/>
              <a:t>XXX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51846" y="2611055"/>
            <a:ext cx="3060905" cy="688558"/>
          </a:xfr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TITLE HERE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554833" y="2611055"/>
            <a:ext cx="3060905" cy="688558"/>
          </a:xfr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TITLE HERE</a:t>
            </a:r>
          </a:p>
        </p:txBody>
      </p:sp>
      <p:sp>
        <p:nvSpPr>
          <p:cNvPr id="12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8119537" y="2516193"/>
            <a:ext cx="3731684" cy="3918704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6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216"/>
            <a:ext cx="12192000" cy="5448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1215"/>
            <a:ext cx="4018223" cy="5446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2149" y="1411216"/>
            <a:ext cx="7140220" cy="641953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TITLE PART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5600" y="6355444"/>
            <a:ext cx="3860800" cy="476250"/>
          </a:xfrm>
          <a:prstGeom prst="rect">
            <a:avLst/>
          </a:prstGeom>
        </p:spPr>
        <p:txBody>
          <a:bodyPr lIns="91388" tIns="45694" rIns="91388" bIns="45694"/>
          <a:lstStyle>
            <a:lvl1pPr>
              <a:defRPr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en-US" sz="1400"/>
              <a:t>Tennant Company Confidential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2149" y="2053171"/>
            <a:ext cx="7140220" cy="61171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3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999-EE47-46C3-814A-197551DC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74A6-CBC7-4BAC-8057-178DBA06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DF167-5F65-492C-AAE4-5B243270C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EA618-E5AA-41C2-90A1-ABB12A915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8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1970-0697-4E50-8EAD-5E9F167C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5FCC-260C-44EB-9367-47B036E1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7DB72-CD14-4FCF-94E6-09003D38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E84E0-982D-4044-BB92-454D855FC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8BFE-3F64-4B9B-8DDE-BE0DC323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2565-5256-44E8-802C-68B9810C3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1970-0697-4E50-8EAD-5E9F167C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5FCC-260C-44EB-9367-47B036E1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456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7DB72-CD14-4FCF-94E6-09003D38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45643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E84E0-982D-4044-BB92-454D855FC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4920" y="1681163"/>
            <a:ext cx="3456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48BFE-3F64-4B9B-8DDE-BE0DC323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4920" y="2505075"/>
            <a:ext cx="345643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2565-5256-44E8-802C-68B9810C3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4862E0A-1CD2-41D4-BAD4-3837B761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3226" y="1681163"/>
            <a:ext cx="34564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EDAC51-B118-4DF5-8B6E-B03349B57A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33226" y="2505075"/>
            <a:ext cx="3456432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05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40E3-78AB-4CE4-8C95-C027ED7A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C450C-2A6C-44BE-998B-6FDA0E88D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4" y="5944355"/>
            <a:ext cx="1335809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6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Slide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8752"/>
            <a:ext cx="12192000" cy="533072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7" y="366630"/>
            <a:ext cx="9879724" cy="7816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957372"/>
            <a:ext cx="10751736" cy="4460773"/>
          </a:xfrm>
        </p:spPr>
        <p:txBody>
          <a:bodyPr>
            <a:noAutofit/>
          </a:bodyPr>
          <a:lstStyle>
            <a:lvl1pPr marL="284042" indent="-284042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FB2A77-3220-B047-8970-76F0AA5A15CB}"/>
              </a:ext>
            </a:extLst>
          </p:cNvPr>
          <p:cNvGrpSpPr/>
          <p:nvPr userDrawn="1"/>
        </p:nvGrpSpPr>
        <p:grpSpPr>
          <a:xfrm>
            <a:off x="11236036" y="118656"/>
            <a:ext cx="848672" cy="1325006"/>
            <a:chOff x="11344072" y="118656"/>
            <a:chExt cx="740636" cy="11563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B28788-6A7B-EA4A-9986-EFBE3059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4072" y="118656"/>
              <a:ext cx="740636" cy="7406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F5D7C7-14E3-234C-AB9B-1C8ABD4C8B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90010" t="90690"/>
            <a:stretch/>
          </p:blipFill>
          <p:spPr>
            <a:xfrm>
              <a:off x="11370148" y="933550"/>
              <a:ext cx="673244" cy="34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92E-B219-4C47-85EA-5514B19634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717EB-07D0-40D0-BE7F-8AA61C8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C69BB-A9C9-4169-A42B-CC1B20D0D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3B10A-79E7-46B7-81DD-DA3C082EB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CE5E-9A55-4D61-97D4-E552C9186891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93C6-3753-4DE2-9B2A-6C453AFFB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9C4AD-F365-4C7D-958C-EA73F85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43DF-802C-4E9D-9146-959A2A58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2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8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7" y="195808"/>
            <a:ext cx="9879724" cy="781652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01" tIns="45700" rIns="91401" bIns="457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5264" y="0"/>
            <a:ext cx="1316736" cy="987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2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009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284042" indent="-284042" algn="l" defTabSz="914009" rtl="0" eaLnBrk="1" latinLnBrk="0" hangingPunct="1">
        <a:spcBef>
          <a:spcPct val="20000"/>
        </a:spcBef>
        <a:buClr>
          <a:schemeClr val="accent2"/>
        </a:buClr>
        <a:buFont typeface="Lucida Grande"/>
        <a:buChar char="✓"/>
        <a:defRPr sz="2000" kern="1200">
          <a:solidFill>
            <a:schemeClr val="accent1"/>
          </a:solidFill>
          <a:latin typeface="Calibri"/>
          <a:ea typeface="+mn-ea"/>
          <a:cs typeface="Calibri"/>
        </a:defRPr>
      </a:lvl1pPr>
      <a:lvl2pPr marL="693441" indent="-236437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Calibri"/>
          <a:ea typeface="+mn-ea"/>
          <a:cs typeface="Calibri"/>
        </a:defRPr>
      </a:lvl2pPr>
      <a:lvl3pPr marL="1086973" indent="-172964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Calibri"/>
          <a:ea typeface="+mn-ea"/>
          <a:cs typeface="Calibri"/>
        </a:defRPr>
      </a:lvl3pPr>
      <a:lvl4pPr marL="1599513" indent="-228501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Calibri"/>
          <a:ea typeface="+mn-ea"/>
          <a:cs typeface="Calibri"/>
        </a:defRPr>
      </a:lvl4pPr>
      <a:lvl5pPr marL="2056519" indent="-228501" algn="l" defTabSz="914009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Calibri"/>
          <a:ea typeface="+mn-ea"/>
          <a:cs typeface="Calibri"/>
        </a:defRPr>
      </a:lvl5pPr>
      <a:lvl6pPr marL="2513525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28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33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38" indent="-228501" algn="l" defTabSz="9140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9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7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2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6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31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4" algn="l" defTabSz="914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tiff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D7A75FF-A5FA-485B-8A2F-31BC466C5966}"/>
              </a:ext>
            </a:extLst>
          </p:cNvPr>
          <p:cNvSpPr txBox="1"/>
          <p:nvPr/>
        </p:nvSpPr>
        <p:spPr>
          <a:xfrm>
            <a:off x="387736" y="2105561"/>
            <a:ext cx="425420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T581 </a:t>
            </a:r>
          </a:p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Micro-Rider</a:t>
            </a:r>
          </a:p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Scrubber-Dryer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3FB9EE-3AFC-4BA9-963F-1D2288B131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83" y="818983"/>
            <a:ext cx="2573708" cy="946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84" y="24384"/>
            <a:ext cx="6833616" cy="6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F62730-521E-4ACE-89AA-704DE2D9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25563"/>
          </a:xfrm>
        </p:spPr>
        <p:txBody>
          <a:bodyPr/>
          <a:lstStyle/>
          <a:p>
            <a:r>
              <a:rPr lang="en-US"/>
              <a:t>Trusted Advisor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6942FB-15C2-452F-8DC6-05B94BF3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150 Years Experience </a:t>
            </a:r>
          </a:p>
          <a:p>
            <a:r>
              <a:rPr lang="en-US" dirty="0">
                <a:cs typeface="Arial"/>
              </a:rPr>
              <a:t>Global Leader in the Cleaning Industry</a:t>
            </a:r>
            <a:endParaRPr lang="en-US" dirty="0"/>
          </a:p>
          <a:p>
            <a:r>
              <a:rPr lang="en-US" dirty="0"/>
              <a:t>Top of Class Quality &amp; Reliability</a:t>
            </a:r>
          </a:p>
          <a:p>
            <a:r>
              <a:rPr lang="en-US" dirty="0"/>
              <a:t>Commitment to Sustainable Cleaning Solutions  </a:t>
            </a:r>
          </a:p>
          <a:p>
            <a:r>
              <a:rPr lang="en-US" dirty="0"/>
              <a:t>Dedicated Technical Assistance Center </a:t>
            </a:r>
          </a:p>
          <a:p>
            <a:r>
              <a:rPr lang="en-US"/>
              <a:t>360+ Service Technicians across Europe</a:t>
            </a:r>
          </a:p>
          <a:p>
            <a:r>
              <a:rPr lang="en-US" dirty="0"/>
              <a:t>Strategic Account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9E9C7-F01C-46C4-9093-68ED56BE72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92" y="6111932"/>
            <a:ext cx="2756097" cy="555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51A00-48A5-4A8B-9208-6A53C6C44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2891" l="9906" r="89623">
                        <a14:foregroundMark x1="55660" y1="7109" x2="55660" y2="7109"/>
                        <a14:foregroundMark x1="50943" y1="90047" x2="50943" y2="90047"/>
                        <a14:foregroundMark x1="50472" y1="92891" x2="50472" y2="92891"/>
                        <a14:foregroundMark x1="51887" y1="4265" x2="51887" y2="4265"/>
                        <a14:backgroundMark x1="51415" y1="3791" x2="51415" y2="3791"/>
                        <a14:backgroundMark x1="52358" y1="3791" x2="52358" y2="3791"/>
                        <a14:backgroundMark x1="50943" y1="93839" x2="50943" y2="93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2030" y="5387957"/>
            <a:ext cx="1477010" cy="1470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r="6876"/>
          <a:stretch/>
        </p:blipFill>
        <p:spPr>
          <a:xfrm>
            <a:off x="8090535" y="19765"/>
            <a:ext cx="4073904" cy="34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0189-FCFE-408A-9668-DA3029CF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8555"/>
            <a:ext cx="10515600" cy="1325563"/>
          </a:xfrm>
        </p:spPr>
        <p:txBody>
          <a:bodyPr/>
          <a:lstStyle/>
          <a:p>
            <a:r>
              <a:rPr lang="en-US"/>
              <a:t>Designed for Commercial Markets</a:t>
            </a:r>
          </a:p>
        </p:txBody>
      </p:sp>
      <p:pic>
        <p:nvPicPr>
          <p:cNvPr id="12" name="Picture 8" descr="https://eastus1-mediap.svc.ms/transform/thumbnail?provider=spo&amp;inputFormat=jpg&amp;cs=fFNQTw&amp;docid=https%3A%2F%2Ftennantco.sharepoint.com%3A443%2F_api%2Fv2.0%2Fdrives%2Fb!vq0TnjSBHEW5sWbUBpfEdBmlAqqLUlNPp_avjGwfZGlOZOaYgjxLTLZFbJtc9A7p%2Fitems%2F01VQ36AMJST3AXGC7LYRBYLXCBUFAXIQP6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903&amp;height=903&amp;action=Access">
            <a:extLst>
              <a:ext uri="{FF2B5EF4-FFF2-40B4-BE49-F238E27FC236}">
                <a16:creationId xmlns:a16="http://schemas.microsoft.com/office/drawing/2014/main" id="{DFBFF6F4-3FB7-4978-9DA8-5A002EC2A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19127" r="9639" b="13762"/>
          <a:stretch/>
        </p:blipFill>
        <p:spPr bwMode="auto">
          <a:xfrm>
            <a:off x="1487843" y="2678982"/>
            <a:ext cx="2521548" cy="20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6F70EFF-091D-47FB-8ED0-59737ACA86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23425" y="4800819"/>
            <a:ext cx="4200278" cy="131933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/>
              <a:t>Great for small areas where productivity, compact size and maneuverability in a rider are needed</a:t>
            </a:r>
          </a:p>
          <a:p>
            <a:r>
              <a:rPr lang="en-US" sz="2000" dirty="0">
                <a:cs typeface="Arial"/>
              </a:rPr>
              <a:t>Integrated Chem-Dose System standard</a:t>
            </a:r>
          </a:p>
          <a:p>
            <a:r>
              <a:rPr lang="en-US" sz="2000" dirty="0">
                <a:cs typeface="Arial"/>
              </a:rPr>
              <a:t>Includes poly bristle brush(es)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96514-2D81-409A-9DE3-05313D29E273}"/>
              </a:ext>
            </a:extLst>
          </p:cNvPr>
          <p:cNvGrpSpPr/>
          <p:nvPr/>
        </p:nvGrpSpPr>
        <p:grpSpPr>
          <a:xfrm>
            <a:off x="6484074" y="1643473"/>
            <a:ext cx="1726939" cy="1784119"/>
            <a:chOff x="6970443" y="1074765"/>
            <a:chExt cx="1726939" cy="1784119"/>
          </a:xfrm>
        </p:grpSpPr>
        <p:pic>
          <p:nvPicPr>
            <p:cNvPr id="13" name="Picture 2" descr="Building Service Contractor | Janitorial servic...">
              <a:extLst>
                <a:ext uri="{FF2B5EF4-FFF2-40B4-BE49-F238E27FC236}">
                  <a16:creationId xmlns:a16="http://schemas.microsoft.com/office/drawing/2014/main" id="{50D191AF-615E-41DB-AA67-7601558E8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443" y="1074765"/>
              <a:ext cx="1726939" cy="144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Placeholder 14">
              <a:extLst>
                <a:ext uri="{FF2B5EF4-FFF2-40B4-BE49-F238E27FC236}">
                  <a16:creationId xmlns:a16="http://schemas.microsoft.com/office/drawing/2014/main" id="{934E7174-D931-416C-A003-6E5299679E7F}"/>
                </a:ext>
              </a:extLst>
            </p:cNvPr>
            <p:cNvSpPr txBox="1">
              <a:spLocks/>
            </p:cNvSpPr>
            <p:nvPr/>
          </p:nvSpPr>
          <p:spPr>
            <a:xfrm>
              <a:off x="6971316" y="2579197"/>
              <a:ext cx="1725645" cy="2796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BSCs</a:t>
              </a:r>
              <a:endParaRPr lang="en-US" sz="1400" b="0"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BE80F1-4F22-4304-9DE7-F0BDDD423F75}"/>
              </a:ext>
            </a:extLst>
          </p:cNvPr>
          <p:cNvGrpSpPr/>
          <p:nvPr/>
        </p:nvGrpSpPr>
        <p:grpSpPr>
          <a:xfrm>
            <a:off x="8697439" y="1831543"/>
            <a:ext cx="1544216" cy="1595939"/>
            <a:chOff x="9321134" y="1156629"/>
            <a:chExt cx="1544216" cy="1595939"/>
          </a:xfrm>
        </p:grpSpPr>
        <p:pic>
          <p:nvPicPr>
            <p:cNvPr id="21" name="Picture 8" descr="PHOTOS: See inside Little Rock's new Trader Joe's ahead of opening">
              <a:extLst>
                <a:ext uri="{FF2B5EF4-FFF2-40B4-BE49-F238E27FC236}">
                  <a16:creationId xmlns:a16="http://schemas.microsoft.com/office/drawing/2014/main" id="{970B2F45-ADBF-4336-BC98-9EA5D6BE5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" t="12350" r="14261"/>
            <a:stretch/>
          </p:blipFill>
          <p:spPr bwMode="auto">
            <a:xfrm>
              <a:off x="9322157" y="1156629"/>
              <a:ext cx="1535664" cy="125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Placeholder 14">
              <a:extLst>
                <a:ext uri="{FF2B5EF4-FFF2-40B4-BE49-F238E27FC236}">
                  <a16:creationId xmlns:a16="http://schemas.microsoft.com/office/drawing/2014/main" id="{F2B0E6E9-C893-4714-B2A7-5CCC4D9D969F}"/>
                </a:ext>
              </a:extLst>
            </p:cNvPr>
            <p:cNvSpPr txBox="1">
              <a:spLocks/>
            </p:cNvSpPr>
            <p:nvPr/>
          </p:nvSpPr>
          <p:spPr>
            <a:xfrm>
              <a:off x="9321134" y="2400311"/>
              <a:ext cx="1544216" cy="3522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RETAIL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D670F5-CFF8-4BA4-BB40-91315F869C99}"/>
              </a:ext>
            </a:extLst>
          </p:cNvPr>
          <p:cNvGrpSpPr/>
          <p:nvPr/>
        </p:nvGrpSpPr>
        <p:grpSpPr>
          <a:xfrm>
            <a:off x="8692143" y="3702438"/>
            <a:ext cx="1543313" cy="1635514"/>
            <a:chOff x="10393525" y="2818183"/>
            <a:chExt cx="1543313" cy="1635514"/>
          </a:xfrm>
        </p:grpSpPr>
        <p:pic>
          <p:nvPicPr>
            <p:cNvPr id="14" name="Picture 6" descr="1536x1024 school hallway background 9 | Background Check All | School  hallways, Anime backgrounds wallpapers, Episode interactive backgrounds">
              <a:extLst>
                <a:ext uri="{FF2B5EF4-FFF2-40B4-BE49-F238E27FC236}">
                  <a16:creationId xmlns:a16="http://schemas.microsoft.com/office/drawing/2014/main" id="{68006B8C-0CE9-40C1-938B-64CA60CF8E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47"/>
            <a:stretch/>
          </p:blipFill>
          <p:spPr bwMode="auto">
            <a:xfrm>
              <a:off x="10401174" y="2818183"/>
              <a:ext cx="1535664" cy="1250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5701B4EC-E72D-4E34-BFE7-395E9B930F80}"/>
                </a:ext>
              </a:extLst>
            </p:cNvPr>
            <p:cNvSpPr txBox="1">
              <a:spLocks/>
            </p:cNvSpPr>
            <p:nvPr/>
          </p:nvSpPr>
          <p:spPr>
            <a:xfrm>
              <a:off x="10393525" y="4059369"/>
              <a:ext cx="1528011" cy="3943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EDUCATION</a:t>
              </a:r>
              <a:endParaRPr lang="en-US" sz="1400" b="0">
                <a:cs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DC23C-79C9-4451-9695-1D1ADEF21E3D}"/>
              </a:ext>
            </a:extLst>
          </p:cNvPr>
          <p:cNvGrpSpPr/>
          <p:nvPr/>
        </p:nvGrpSpPr>
        <p:grpSpPr>
          <a:xfrm>
            <a:off x="6414632" y="3692088"/>
            <a:ext cx="1790321" cy="1635527"/>
            <a:chOff x="6264744" y="3146128"/>
            <a:chExt cx="1790321" cy="1635527"/>
          </a:xfrm>
        </p:grpSpPr>
        <p:pic>
          <p:nvPicPr>
            <p:cNvPr id="1026" name="Picture 2" descr="Healthcare worker discounts: Shop brands offering discounts for those on  the front lines of Covid-19 | CNN Underscored">
              <a:extLst>
                <a:ext uri="{FF2B5EF4-FFF2-40B4-BE49-F238E27FC236}">
                  <a16:creationId xmlns:a16="http://schemas.microsoft.com/office/drawing/2014/main" id="{E72FB09B-7D54-47D4-B946-BD2DA26E0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7" r="4659"/>
            <a:stretch/>
          </p:blipFill>
          <p:spPr bwMode="auto">
            <a:xfrm>
              <a:off x="6264744" y="3146128"/>
              <a:ext cx="1790321" cy="124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Placeholder 14">
              <a:extLst>
                <a:ext uri="{FF2B5EF4-FFF2-40B4-BE49-F238E27FC236}">
                  <a16:creationId xmlns:a16="http://schemas.microsoft.com/office/drawing/2014/main" id="{750646A1-2FA9-40B4-BCE9-03A13F73F2D8}"/>
                </a:ext>
              </a:extLst>
            </p:cNvPr>
            <p:cNvSpPr txBox="1">
              <a:spLocks/>
            </p:cNvSpPr>
            <p:nvPr/>
          </p:nvSpPr>
          <p:spPr>
            <a:xfrm>
              <a:off x="6283028" y="4387327"/>
              <a:ext cx="1771896" cy="39432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4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2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/>
                <a:t>HEALTHCARE</a:t>
              </a: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29F18F-3759-4CD7-B3A0-3BD2D3304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3683" y="1231470"/>
            <a:ext cx="3144704" cy="1326419"/>
          </a:xfrm>
        </p:spPr>
        <p:txBody>
          <a:bodyPr>
            <a:noAutofit/>
          </a:bodyPr>
          <a:lstStyle/>
          <a:p>
            <a:pPr algn="ctr"/>
            <a:r>
              <a:rPr lang="en-US"/>
              <a:t>T581 </a:t>
            </a:r>
          </a:p>
          <a:p>
            <a:pPr algn="ctr"/>
            <a:r>
              <a:rPr lang="en-US" sz="1800"/>
              <a:t>550 mm single disk</a:t>
            </a:r>
          </a:p>
          <a:p>
            <a:pPr algn="ctr"/>
            <a:r>
              <a:rPr lang="en-US" sz="1800"/>
              <a:t> 700 mm dual disk</a:t>
            </a:r>
          </a:p>
        </p:txBody>
      </p:sp>
    </p:spTree>
    <p:extLst>
      <p:ext uri="{BB962C8B-B14F-4D97-AF65-F5344CB8AC3E}">
        <p14:creationId xmlns:p14="http://schemas.microsoft.com/office/powerpoint/2010/main" val="404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1CD76A-8DDD-4CAC-B0A3-D4066A80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 Product for Your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908185-17F1-40CF-BA10-FA8689DF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/>
              <a:t>Facility Size &amp; Usage</a:t>
            </a:r>
          </a:p>
          <a:p>
            <a:pPr lvl="1"/>
            <a:r>
              <a:rPr lang="en-US"/>
              <a:t>Every other day cleaning during the day and/or night shift</a:t>
            </a:r>
          </a:p>
          <a:p>
            <a:pPr lvl="1"/>
            <a:r>
              <a:rPr lang="en-US"/>
              <a:t>Small-to-large size areas</a:t>
            </a:r>
          </a:p>
          <a:p>
            <a:pPr lvl="1"/>
            <a:r>
              <a:rPr lang="en-US"/>
              <a:t>Less than 2 hours cleaning per day</a:t>
            </a:r>
          </a:p>
          <a:p>
            <a:pPr marL="457200" lvl="1" indent="0">
              <a:buNone/>
            </a:pPr>
            <a:endParaRPr lang="en-US" sz="3300" b="1"/>
          </a:p>
          <a:p>
            <a:pPr marL="0" indent="0">
              <a:buNone/>
            </a:pPr>
            <a:r>
              <a:rPr lang="en-US" sz="3100" b="1"/>
              <a:t>Application Challenges</a:t>
            </a:r>
            <a:endParaRPr lang="en-US" sz="3100" b="1">
              <a:cs typeface="Arial"/>
            </a:endParaRPr>
          </a:p>
          <a:p>
            <a:pPr lvl="1"/>
            <a:r>
              <a:rPr lang="en-US"/>
              <a:t>Typical commercial settings and floor types</a:t>
            </a:r>
          </a:p>
          <a:p>
            <a:pPr lvl="1"/>
            <a:r>
              <a:rPr lang="en-US"/>
              <a:t>Few obstacles or objects to navigate (forklifts, pallets, carts, corner protectors, etc.) 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100" b="1"/>
              <a:t>Cleaning Environment</a:t>
            </a:r>
          </a:p>
          <a:p>
            <a:pPr lvl="1"/>
            <a:r>
              <a:rPr lang="en-US">
                <a:ea typeface="+mn-lt"/>
                <a:cs typeface="+mn-lt"/>
              </a:rPr>
              <a:t>Low to medium traffic areas</a:t>
            </a:r>
          </a:p>
          <a:p>
            <a:pPr lvl="1"/>
            <a:r>
              <a:rPr lang="en-US"/>
              <a:t>Low to medium soils (few spills or aggressive soils)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69E-C515-4046-A75B-A3948382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4533" cy="1325563"/>
          </a:xfrm>
        </p:spPr>
        <p:txBody>
          <a:bodyPr/>
          <a:lstStyle/>
          <a:p>
            <a:r>
              <a:rPr lang="en-US"/>
              <a:t>Tennant Commercial Scrubber Advantages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116417-D625-48E2-87A5-D7BDE93334B5}"/>
              </a:ext>
            </a:extLst>
          </p:cNvPr>
          <p:cNvGrpSpPr/>
          <p:nvPr/>
        </p:nvGrpSpPr>
        <p:grpSpPr>
          <a:xfrm>
            <a:off x="8800723" y="1653866"/>
            <a:ext cx="640080" cy="640080"/>
            <a:chOff x="8830770" y="1396922"/>
            <a:chExt cx="822960" cy="8229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B425FEF-DF11-4EF2-A385-00CBE26DBBEA}"/>
                </a:ext>
              </a:extLst>
            </p:cNvPr>
            <p:cNvSpPr/>
            <p:nvPr/>
          </p:nvSpPr>
          <p:spPr>
            <a:xfrm>
              <a:off x="8830770" y="1396922"/>
              <a:ext cx="822960" cy="822960"/>
            </a:xfrm>
            <a:prstGeom prst="ellipse">
              <a:avLst/>
            </a:prstGeom>
            <a:solidFill>
              <a:srgbClr val="51398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Add">
              <a:extLst>
                <a:ext uri="{FF2B5EF4-FFF2-40B4-BE49-F238E27FC236}">
                  <a16:creationId xmlns:a16="http://schemas.microsoft.com/office/drawing/2014/main" id="{A1FA03E3-F6B7-46AB-A0C3-544FE3BF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66693" y="1555341"/>
              <a:ext cx="548640" cy="548640"/>
            </a:xfrm>
            <a:prstGeom prst="rect">
              <a:avLst/>
            </a:prstGeom>
          </p:spPr>
        </p:pic>
      </p:grp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0DDB1D8B-700D-4F39-9318-15B9931BB1A1}"/>
              </a:ext>
            </a:extLst>
          </p:cNvPr>
          <p:cNvSpPr txBox="1">
            <a:spLocks/>
          </p:cNvSpPr>
          <p:nvPr/>
        </p:nvSpPr>
        <p:spPr>
          <a:xfrm>
            <a:off x="6368477" y="2470613"/>
            <a:ext cx="521208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513986"/>
                </a:solidFill>
              </a:rPr>
              <a:t>Maintain</a:t>
            </a:r>
            <a:r>
              <a:rPr lang="en-US" altLang="en-US"/>
              <a:t> Health and Safety</a:t>
            </a:r>
          </a:p>
          <a:p>
            <a:r>
              <a:rPr lang="en-US" sz="1400"/>
              <a:t>Consistent water pick-up with durable “V” shaped squeegee design and standard </a:t>
            </a:r>
            <a:r>
              <a:rPr lang="en-US" sz="1400" err="1"/>
              <a:t>Linatex</a:t>
            </a:r>
            <a:r>
              <a:rPr lang="en-US" sz="1400"/>
              <a:t>® squeegee blades.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5FD698-A8A3-4970-A73D-2BB3832E624D}"/>
              </a:ext>
            </a:extLst>
          </p:cNvPr>
          <p:cNvGrpSpPr/>
          <p:nvPr/>
        </p:nvGrpSpPr>
        <p:grpSpPr>
          <a:xfrm>
            <a:off x="2715637" y="3997117"/>
            <a:ext cx="640080" cy="640080"/>
            <a:chOff x="2734820" y="3716874"/>
            <a:chExt cx="822960" cy="82296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9A89A04-6F00-4A80-B36A-A5F37E8194B5}"/>
                </a:ext>
              </a:extLst>
            </p:cNvPr>
            <p:cNvSpPr/>
            <p:nvPr/>
          </p:nvSpPr>
          <p:spPr>
            <a:xfrm>
              <a:off x="2734820" y="3716874"/>
              <a:ext cx="822960" cy="822960"/>
            </a:xfrm>
            <a:prstGeom prst="ellipse">
              <a:avLst/>
            </a:prstGeom>
            <a:solidFill>
              <a:srgbClr val="E614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Bubbles">
              <a:extLst>
                <a:ext uri="{FF2B5EF4-FFF2-40B4-BE49-F238E27FC236}">
                  <a16:creationId xmlns:a16="http://schemas.microsoft.com/office/drawing/2014/main" id="{ADDC9E00-AC2B-4937-80C2-3E76DA15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94618" y="3764261"/>
              <a:ext cx="728185" cy="728185"/>
            </a:xfrm>
            <a:prstGeom prst="rect">
              <a:avLst/>
            </a:prstGeom>
          </p:spPr>
        </p:pic>
      </p:grpSp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0856C8D5-91D1-4A8A-BF50-5DD0541AE430}"/>
              </a:ext>
            </a:extLst>
          </p:cNvPr>
          <p:cNvSpPr txBox="1">
            <a:spLocks/>
          </p:cNvSpPr>
          <p:nvPr/>
        </p:nvSpPr>
        <p:spPr>
          <a:xfrm>
            <a:off x="536190" y="4725488"/>
            <a:ext cx="5212080" cy="1675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E61459"/>
                </a:solidFill>
              </a:rPr>
              <a:t>Enhance</a:t>
            </a:r>
            <a:r>
              <a:rPr lang="en-US" altLang="en-US"/>
              <a:t> Facility Image</a:t>
            </a:r>
          </a:p>
          <a:p>
            <a:r>
              <a:rPr lang="en-US" sz="1400"/>
              <a:t>Reliable scrubbing performance from s</a:t>
            </a:r>
            <a:r>
              <a:rPr lang="en-US" sz="1400">
                <a:solidFill>
                  <a:schemeClr val="tx2"/>
                </a:solidFill>
              </a:rPr>
              <a:t>traight-forward, quality scrubbers that provide consistent up-time to keep your facility looking great.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FC5BC6-2226-484E-88B7-0CF8E2140C08}"/>
              </a:ext>
            </a:extLst>
          </p:cNvPr>
          <p:cNvGrpSpPr/>
          <p:nvPr/>
        </p:nvGrpSpPr>
        <p:grpSpPr>
          <a:xfrm>
            <a:off x="8836283" y="4033974"/>
            <a:ext cx="640080" cy="640080"/>
            <a:chOff x="8861302" y="3764096"/>
            <a:chExt cx="822960" cy="8229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5D153A-440C-4BDD-8D69-1EFFE3A0DDD3}"/>
                </a:ext>
              </a:extLst>
            </p:cNvPr>
            <p:cNvSpPr/>
            <p:nvPr/>
          </p:nvSpPr>
          <p:spPr>
            <a:xfrm>
              <a:off x="8861302" y="3764096"/>
              <a:ext cx="822960" cy="822960"/>
            </a:xfrm>
            <a:prstGeom prst="ellipse">
              <a:avLst/>
            </a:prstGeom>
            <a:solidFill>
              <a:srgbClr val="00AD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2833AB1B-BF09-45F4-A937-2FE752370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6762" y="3809816"/>
              <a:ext cx="731520" cy="731520"/>
            </a:xfrm>
            <a:prstGeom prst="rect">
              <a:avLst/>
            </a:prstGeom>
          </p:spPr>
        </p:pic>
      </p:grp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F4EEEDF4-0A42-4B0D-808D-B94CBEFCEEBA}"/>
              </a:ext>
            </a:extLst>
          </p:cNvPr>
          <p:cNvSpPr txBox="1">
            <a:spLocks/>
          </p:cNvSpPr>
          <p:nvPr/>
        </p:nvSpPr>
        <p:spPr>
          <a:xfrm>
            <a:off x="6360653" y="4725486"/>
            <a:ext cx="5212080" cy="143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accent1"/>
                </a:solidFill>
              </a:rPr>
              <a:t>Easy</a:t>
            </a:r>
            <a:r>
              <a:rPr lang="en-US" altLang="en-US"/>
              <a:t> Operation &amp; Maintenance</a:t>
            </a:r>
          </a:p>
          <a:p>
            <a:r>
              <a:rPr lang="en-US" sz="1400"/>
              <a:t>Easy daily maintenance from yellow touch points that help reduce breakdowns by simplifying preventative maintenance.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FB784B-2781-41BC-A664-9238F702E57D}"/>
              </a:ext>
            </a:extLst>
          </p:cNvPr>
          <p:cNvSpPr/>
          <p:nvPr/>
        </p:nvSpPr>
        <p:spPr>
          <a:xfrm>
            <a:off x="536190" y="2470613"/>
            <a:ext cx="5212080" cy="1299843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en-US" altLang="en-US" sz="2400" b="1">
                <a:solidFill>
                  <a:srgbClr val="F7B433"/>
                </a:solidFill>
              </a:rPr>
              <a:t>Reduce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Costs to Clean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Simple, intuitive controls that require minimal buttons to be pressed to help make start-up consistent and fast.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B0C30E-9BEA-40BD-9745-6D4B7965CD73}"/>
              </a:ext>
            </a:extLst>
          </p:cNvPr>
          <p:cNvGrpSpPr/>
          <p:nvPr/>
        </p:nvGrpSpPr>
        <p:grpSpPr>
          <a:xfrm>
            <a:off x="2715637" y="1698140"/>
            <a:ext cx="640080" cy="640080"/>
            <a:chOff x="2562831" y="1423561"/>
            <a:chExt cx="822960" cy="8229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B0FD63-F707-45BA-A610-DB3B51A14C8D}"/>
                </a:ext>
              </a:extLst>
            </p:cNvPr>
            <p:cNvSpPr/>
            <p:nvPr/>
          </p:nvSpPr>
          <p:spPr>
            <a:xfrm>
              <a:off x="2562831" y="1423561"/>
              <a:ext cx="822960" cy="822960"/>
            </a:xfrm>
            <a:prstGeom prst="ellipse">
              <a:avLst/>
            </a:prstGeom>
            <a:solidFill>
              <a:srgbClr val="F7B4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Dollar">
              <a:extLst>
                <a:ext uri="{FF2B5EF4-FFF2-40B4-BE49-F238E27FC236}">
                  <a16:creationId xmlns:a16="http://schemas.microsoft.com/office/drawing/2014/main" id="{28E85303-D69A-4BAE-9BE2-C7647231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08551" y="1453484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75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astus1-mediap.svc.ms/transform/thumbnail?provider=spo&amp;inputFormat=jpg&amp;cs=fFNQTw&amp;docid=https%3A%2F%2Ftennantco.sharepoint.com%3A443%2F_api%2Fv2.0%2Fdrives%2Fb!vq0TnjSBHEW5sWbUBpfEdBmlAqqLUlNPp_avjGwfZGlOZOaYgjxLTLZFbJtc9A7p%2Fitems%2F01VQ36AMJST3AXGC7LYRBYLXCBUFAXIQP6%3Fversion%3DPublished&amp;access_token=eyJ0eXAiOiJKV1QiLCJhbGciOiJub25lIn0.eyJhdWQiOiIwMDAwMDAwMy0wMDAwLTBmZjEtY2UwMC0wMDAwMDAwMDAwMDAvdGVubmFudGNvLnNoYXJlcG9pbnQuY29tQDg1NGVlNGZiLWJmNTAtNDIwYy04YTI2LTViOTZkNjI2YWMzNyIsImlzcyI6IjAwMDAwMDAzLTAwMDAtMGZmMS1jZTAwLTAwMDAwMDAwMDAwMCIsIm5iZiI6IjE2MTA2MzY0MDAiLCJleHAiOiIxNjEwNjU4MDAwIiwiZW5kcG9pbnR1cmwiOiJPcDhPcGcvUE5TOE1ETXdneVlCWDlXdFlQb0VOcXJSc2NRN2dHSkxGOEx3PSIsImVuZHBvaW50dXJsTGVuZ3RoIjoiMTE2IiwiaXNsb29wYmFjayI6IlRydWUiLCJ2ZXIiOiJoYXNoZWRwcm9vZnRva2VuIiwic2l0ZWlkIjoiT1dVeE0yRmtZbVV0T0RFek5DMDBOVEZqTFdJNVlqRXROalprTkRBMk9UZGpORGMwIiwibmFtZWlkIjoiMCMuZnxtZW1iZXJzaGlwfGFodDZAdGVubmFudGNvLmNvbSIsIm5paSI6Im1pY3Jvc29mdC5zaGFyZXBvaW50IiwiaXN1c2VyIjoidHJ1ZSIsImNhY2hla2V5IjoiMGguZnxtZW1iZXJzaGlwfDEwMDMyMDAwOWY0ZTk5ODlAbGl2ZS5jb20iLCJ0dCI6IjAiLCJ1c2VQZXJzaXN0ZW50Q29va2llIjoiMiJ9.WHNUU2ovSjlzbHEwMEFUUVk3VzJwTzZsc2FvVHhmaXpxd2pIYytmZGhlQT0&amp;encodeFailures=1&amp;srcWidth=&amp;srcHeight=&amp;width=903&amp;height=903&amp;action=Access">
            <a:extLst>
              <a:ext uri="{FF2B5EF4-FFF2-40B4-BE49-F238E27FC236}">
                <a16:creationId xmlns:a16="http://schemas.microsoft.com/office/drawing/2014/main" id="{90C3C59E-B71C-458D-B7FF-3B34BE9DF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7" r="5568"/>
          <a:stretch/>
        </p:blipFill>
        <p:spPr bwMode="auto">
          <a:xfrm>
            <a:off x="3773187" y="2209205"/>
            <a:ext cx="5194077" cy="44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77334D-89E2-4302-9550-7D35FE75B524}"/>
              </a:ext>
            </a:extLst>
          </p:cNvPr>
          <p:cNvSpPr/>
          <p:nvPr/>
        </p:nvSpPr>
        <p:spPr>
          <a:xfrm>
            <a:off x="7438031" y="959648"/>
            <a:ext cx="4325355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Easily change water flow rate and other cleaning functions from intuitive control panel.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32146B-AA20-4229-9DA7-61B079D656C1}"/>
              </a:ext>
            </a:extLst>
          </p:cNvPr>
          <p:cNvCxnSpPr>
            <a:cxnSpLocks/>
          </p:cNvCxnSpPr>
          <p:nvPr/>
        </p:nvCxnSpPr>
        <p:spPr>
          <a:xfrm flipH="1">
            <a:off x="8421115" y="5385111"/>
            <a:ext cx="34645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F804FA-9FAF-405B-9D2C-79400F55B84E}"/>
              </a:ext>
            </a:extLst>
          </p:cNvPr>
          <p:cNvSpPr/>
          <p:nvPr/>
        </p:nvSpPr>
        <p:spPr>
          <a:xfrm>
            <a:off x="8434764" y="4492740"/>
            <a:ext cx="3464560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Extended run times nearly 20% with ECO mode that decreases battery consumption during operation.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DCAA8-DB24-4262-A31E-6433435E3D4A}"/>
              </a:ext>
            </a:extLst>
          </p:cNvPr>
          <p:cNvSpPr/>
          <p:nvPr/>
        </p:nvSpPr>
        <p:spPr>
          <a:xfrm>
            <a:off x="1223671" y="5875799"/>
            <a:ext cx="4598313" cy="3139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Simple no-tools, no-touch brush change system.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C9F507-D364-44F4-B1C0-1825D8E20FA1}"/>
              </a:ext>
            </a:extLst>
          </p:cNvPr>
          <p:cNvCxnSpPr>
            <a:cxnSpLocks/>
          </p:cNvCxnSpPr>
          <p:nvPr/>
        </p:nvCxnSpPr>
        <p:spPr>
          <a:xfrm>
            <a:off x="303563" y="4737285"/>
            <a:ext cx="39774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0C22F3-EA1B-4DD5-AC6C-E929C7818F4A}"/>
              </a:ext>
            </a:extLst>
          </p:cNvPr>
          <p:cNvSpPr/>
          <p:nvPr/>
        </p:nvSpPr>
        <p:spPr>
          <a:xfrm>
            <a:off x="309964" y="3869307"/>
            <a:ext cx="418743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Ease of start-up and quick training with one-button cleaning operation that lowers the scrub head and squeegee at the same time.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6B019087-5BF2-4DBC-A98A-1832750369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38031" y="1599716"/>
            <a:ext cx="4119809" cy="378711"/>
          </a:xfrm>
          <a:prstGeom prst="bentConnector3">
            <a:avLst>
              <a:gd name="adj1" fmla="val 10002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636E25C-E32F-4089-8061-B856EC93FDC3}"/>
              </a:ext>
            </a:extLst>
          </p:cNvPr>
          <p:cNvCxnSpPr>
            <a:cxnSpLocks/>
          </p:cNvCxnSpPr>
          <p:nvPr/>
        </p:nvCxnSpPr>
        <p:spPr>
          <a:xfrm flipV="1">
            <a:off x="1182727" y="5697084"/>
            <a:ext cx="4598313" cy="566998"/>
          </a:xfrm>
          <a:prstGeom prst="bentConnector3">
            <a:avLst>
              <a:gd name="adj1" fmla="val 100159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515A4525-862A-462B-AFB4-D1112C828454}"/>
              </a:ext>
            </a:extLst>
          </p:cNvPr>
          <p:cNvSpPr txBox="1">
            <a:spLocks/>
          </p:cNvSpPr>
          <p:nvPr/>
        </p:nvSpPr>
        <p:spPr>
          <a:xfrm>
            <a:off x="592538" y="78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T581 Features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43D671-6A91-4B70-B89E-78EB46D4BF83}"/>
              </a:ext>
            </a:extLst>
          </p:cNvPr>
          <p:cNvSpPr/>
          <p:nvPr/>
        </p:nvSpPr>
        <p:spPr>
          <a:xfrm>
            <a:off x="634161" y="1063454"/>
            <a:ext cx="397746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kern="0">
                <a:solidFill>
                  <a:schemeClr val="bg1">
                    <a:lumMod val="50000"/>
                  </a:schemeClr>
                </a:solidFill>
              </a:rPr>
              <a:t>Maneuverable, productive and compact, easily fitting into most congested spaces, and quickly reaching many areas of a facility to get more cleaning done.</a:t>
            </a:r>
            <a:endParaRPr lang="en-US" sz="1600" b="1" kern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8D6B61-5B8E-4CA6-AA18-89660DEB0BAE}"/>
              </a:ext>
            </a:extLst>
          </p:cNvPr>
          <p:cNvCxnSpPr>
            <a:cxnSpLocks/>
          </p:cNvCxnSpPr>
          <p:nvPr/>
        </p:nvCxnSpPr>
        <p:spPr>
          <a:xfrm flipH="1">
            <a:off x="8137580" y="3409227"/>
            <a:ext cx="34645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AE667-A4D0-4B54-9A96-53659A706622}"/>
              </a:ext>
            </a:extLst>
          </p:cNvPr>
          <p:cNvSpPr/>
          <p:nvPr/>
        </p:nvSpPr>
        <p:spPr>
          <a:xfrm>
            <a:off x="8160090" y="2516856"/>
            <a:ext cx="3783536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kern="0">
                <a:solidFill>
                  <a:schemeClr val="bg1">
                    <a:lumMod val="50000"/>
                  </a:schemeClr>
                </a:solidFill>
              </a:rPr>
              <a:t>Increase consistent cleaning performance and reduce cost to clean with integrated chemical dosing system</a:t>
            </a:r>
          </a:p>
        </p:txBody>
      </p:sp>
    </p:spTree>
    <p:extLst>
      <p:ext uri="{BB962C8B-B14F-4D97-AF65-F5344CB8AC3E}">
        <p14:creationId xmlns:p14="http://schemas.microsoft.com/office/powerpoint/2010/main" val="18797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15A4525-862A-462B-AFB4-D1112C828454}"/>
              </a:ext>
            </a:extLst>
          </p:cNvPr>
          <p:cNvSpPr txBox="1">
            <a:spLocks/>
          </p:cNvSpPr>
          <p:nvPr/>
        </p:nvSpPr>
        <p:spPr>
          <a:xfrm>
            <a:off x="592538" y="785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T581 Specifications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DB8B888-8A37-434D-8FCC-34D46DC5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37467"/>
              </p:ext>
            </p:extLst>
          </p:nvPr>
        </p:nvGraphicFramePr>
        <p:xfrm>
          <a:off x="750277" y="1043353"/>
          <a:ext cx="9564659" cy="5668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522">
                  <a:extLst>
                    <a:ext uri="{9D8B030D-6E8A-4147-A177-3AD203B41FA5}">
                      <a16:colId xmlns:a16="http://schemas.microsoft.com/office/drawing/2014/main" val="2335456682"/>
                    </a:ext>
                  </a:extLst>
                </a:gridCol>
                <a:gridCol w="2769565">
                  <a:extLst>
                    <a:ext uri="{9D8B030D-6E8A-4147-A177-3AD203B41FA5}">
                      <a16:colId xmlns:a16="http://schemas.microsoft.com/office/drawing/2014/main" val="1649509915"/>
                    </a:ext>
                  </a:extLst>
                </a:gridCol>
                <a:gridCol w="2683572">
                  <a:extLst>
                    <a:ext uri="{9D8B030D-6E8A-4147-A177-3AD203B41FA5}">
                      <a16:colId xmlns:a16="http://schemas.microsoft.com/office/drawing/2014/main" val="233856892"/>
                    </a:ext>
                  </a:extLst>
                </a:gridCol>
              </a:tblGrid>
              <a:tr h="38085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Self-Propel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231427"/>
                  </a:ext>
                </a:extLst>
              </a:tr>
              <a:tr h="395652"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Cleaning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700 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07747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Productivity (per hour) theoretical max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3,300 m²/</a:t>
                      </a:r>
                      <a:r>
                        <a:rPr lang="en-US" sz="1600" kern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kern="0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4,270 m²/</a:t>
                      </a:r>
                      <a:r>
                        <a:rPr lang="en-US" sz="1600" kern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kern="0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08333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Estimated coverage (per hour)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2,038 m²/</a:t>
                      </a:r>
                      <a:r>
                        <a:rPr lang="en-US" sz="1600" kern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kern="0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2,645 m²/</a:t>
                      </a:r>
                      <a:r>
                        <a:rPr lang="en-US" sz="1600" kern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kern="0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27297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Scrubbing speed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6.0 </a:t>
                      </a:r>
                      <a:r>
                        <a:rPr lang="en-US" sz="1600" kern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kmh</a:t>
                      </a:r>
                      <a:endParaRPr lang="en-US" sz="1600" kern="0" dirty="0" err="1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23839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Brush/pad speed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220 rpm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89564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Brush/pad pressure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up to 50 kg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156704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Solution tank capacity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78.5 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558324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Recovery tank capacity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 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27036"/>
                  </a:ext>
                </a:extLst>
              </a:tr>
              <a:tr h="3808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Battery run time - up-to hours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115725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Battery voltage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24V (2 x 12)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24V (4 x 6)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44697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Dimensions (</a:t>
                      </a:r>
                      <a:r>
                        <a:rPr lang="en-US" sz="1600" kern="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LxWxH</a:t>
                      </a: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1,310 x 673 x 1,030 mm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1,310 x 760 x 1,030 mm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53266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Squeegee width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45322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Sound level (operator's ear)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 dB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095196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Chem-Dose tank capacity</a:t>
                      </a:r>
                      <a:endParaRPr 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6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9C42EB-206A-494C-BE41-34E9F416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58" y="5445667"/>
            <a:ext cx="770527" cy="745537"/>
          </a:xfrm>
          <a:prstGeom prst="rect">
            <a:avLst/>
          </a:prstGeom>
        </p:spPr>
      </p:pic>
      <p:sp>
        <p:nvSpPr>
          <p:cNvPr id="42" name="Title 4">
            <a:extLst>
              <a:ext uri="{FF2B5EF4-FFF2-40B4-BE49-F238E27FC236}">
                <a16:creationId xmlns:a16="http://schemas.microsoft.com/office/drawing/2014/main" id="{6E087C82-AFBA-4268-860F-C22B56235081}"/>
              </a:ext>
            </a:extLst>
          </p:cNvPr>
          <p:cNvSpPr txBox="1">
            <a:spLocks/>
          </p:cNvSpPr>
          <p:nvPr/>
        </p:nvSpPr>
        <p:spPr>
          <a:xfrm>
            <a:off x="839570" y="723850"/>
            <a:ext cx="10512862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 fontScale="97500"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98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/>
              <a:t>Tennant Service</a:t>
            </a:r>
            <a:br>
              <a:rPr lang="en-US" sz="5299"/>
            </a:br>
            <a:r>
              <a:rPr lang="en-US" sz="2450" b="0">
                <a:solidFill>
                  <a:schemeClr val="bg1">
                    <a:lumMod val="65000"/>
                  </a:schemeClr>
                </a:solidFill>
              </a:rPr>
              <a:t>TRUSTED. RESPONSIVE. LOCAL.</a:t>
            </a:r>
            <a:endParaRPr lang="en-US" sz="39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1BFFD-0F06-3644-B2E2-068E0AE85768}"/>
              </a:ext>
            </a:extLst>
          </p:cNvPr>
          <p:cNvSpPr/>
          <p:nvPr/>
        </p:nvSpPr>
        <p:spPr>
          <a:xfrm>
            <a:off x="1360156" y="3499481"/>
            <a:ext cx="2160731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09AC7"/>
                </a:solidFill>
                <a:latin typeface="+mj-lt"/>
              </a:rPr>
              <a:t>74% </a:t>
            </a:r>
            <a:r>
              <a:rPr lang="en-US" sz="1600" b="1" dirty="0">
                <a:solidFill>
                  <a:srgbClr val="009AC7"/>
                </a:solidFill>
                <a:latin typeface="+mj-lt"/>
              </a:rPr>
              <a:t>OF MACHINE</a:t>
            </a:r>
          </a:p>
          <a:p>
            <a:pPr defTabSz="914217">
              <a:lnSpc>
                <a:spcPct val="90000"/>
              </a:lnSpc>
              <a:defRPr/>
            </a:pPr>
            <a:r>
              <a:rPr lang="en-US" sz="1200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WORKING WITH </a:t>
            </a:r>
            <a:r>
              <a:rPr lang="en-US" sz="1200" b="1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RESPONSE TIME COMMITMENT</a:t>
            </a:r>
            <a:endParaRPr lang="en-US" sz="1200" b="1" baseline="40000" dirty="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31BFFD-0F06-3644-B2E2-068E0AE85768}"/>
              </a:ext>
            </a:extLst>
          </p:cNvPr>
          <p:cNvSpPr/>
          <p:nvPr/>
        </p:nvSpPr>
        <p:spPr>
          <a:xfrm>
            <a:off x="4452987" y="5206210"/>
            <a:ext cx="2915112" cy="81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2800" b="1" dirty="0">
                <a:solidFill>
                  <a:srgbClr val="009AC7"/>
                </a:solidFill>
                <a:latin typeface="+mj-lt"/>
              </a:rPr>
              <a:t>360+ SERVICE TECHS</a:t>
            </a:r>
            <a:endParaRPr lang="en-US" sz="2800" dirty="0">
              <a:solidFill>
                <a:srgbClr val="009AC7"/>
              </a:solidFill>
              <a:latin typeface="+mj-lt"/>
            </a:endParaRPr>
          </a:p>
          <a:p>
            <a:pPr defTabSz="914217">
              <a:lnSpc>
                <a:spcPct val="70000"/>
              </a:lnSpc>
              <a:defRPr/>
            </a:pPr>
            <a:r>
              <a:rPr lang="en-US" sz="1100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SERVING EUROPE</a:t>
            </a:r>
            <a:endParaRPr lang="en-US" sz="1100" baseline="40000" dirty="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162F5-5D9D-3D42-A3E6-3514C0E51B9B}"/>
              </a:ext>
            </a:extLst>
          </p:cNvPr>
          <p:cNvSpPr txBox="1"/>
          <p:nvPr/>
        </p:nvSpPr>
        <p:spPr>
          <a:xfrm>
            <a:off x="852114" y="5207782"/>
            <a:ext cx="320208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217">
              <a:lnSpc>
                <a:spcPct val="80000"/>
              </a:lnSpc>
              <a:defRPr/>
            </a:pPr>
            <a:r>
              <a:rPr lang="en-US" sz="3600" b="1" dirty="0">
                <a:solidFill>
                  <a:srgbClr val="009AC7"/>
                </a:solidFill>
                <a:latin typeface="+mj-lt"/>
              </a:rPr>
              <a:t>1.3 </a:t>
            </a:r>
            <a:br>
              <a:rPr lang="en-US" sz="3600" b="1" dirty="0">
                <a:latin typeface="+mj-lt"/>
              </a:rPr>
            </a:br>
            <a:r>
              <a:rPr lang="en-US" sz="2700" b="1" dirty="0">
                <a:solidFill>
                  <a:srgbClr val="009AC7"/>
                </a:solidFill>
                <a:latin typeface="+mj-lt"/>
              </a:rPr>
              <a:t>DAYS</a:t>
            </a:r>
            <a:endParaRPr lang="en-US" sz="3600" b="1" dirty="0">
              <a:solidFill>
                <a:srgbClr val="009AC7"/>
              </a:solidFill>
              <a:latin typeface="+mj-lt"/>
            </a:endParaRPr>
          </a:p>
          <a:p>
            <a:pPr defTabSz="914217">
              <a:lnSpc>
                <a:spcPct val="80000"/>
              </a:lnSpc>
              <a:defRPr/>
            </a:pPr>
            <a:r>
              <a:rPr lang="en-US" sz="2200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RESPONSE TIME</a:t>
            </a:r>
            <a:endParaRPr lang="en-US" sz="2200" baseline="40000" dirty="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26967-9E66-174D-8E35-32608FD7B722}"/>
              </a:ext>
            </a:extLst>
          </p:cNvPr>
          <p:cNvSpPr txBox="1"/>
          <p:nvPr/>
        </p:nvSpPr>
        <p:spPr>
          <a:xfrm>
            <a:off x="4486918" y="2415153"/>
            <a:ext cx="211979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3000" b="1" dirty="0">
                <a:solidFill>
                  <a:srgbClr val="009AC7"/>
                </a:solidFill>
                <a:latin typeface="+mj-lt"/>
              </a:rPr>
              <a:t>12 YEARS</a:t>
            </a:r>
          </a:p>
        </p:txBody>
      </p:sp>
      <p:pic>
        <p:nvPicPr>
          <p:cNvPr id="25" name="Picture 24" descr="BOS_local2_icons_worker.png">
            <a:extLst>
              <a:ext uri="{FF2B5EF4-FFF2-40B4-BE49-F238E27FC236}">
                <a16:creationId xmlns:a16="http://schemas.microsoft.com/office/drawing/2014/main" id="{4DF7184D-BF58-574C-A122-C37F92DCE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286" y="2441401"/>
            <a:ext cx="742299" cy="59132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2602A05-F80B-AC40-B894-806D8240E4AE}"/>
              </a:ext>
            </a:extLst>
          </p:cNvPr>
          <p:cNvSpPr/>
          <p:nvPr/>
        </p:nvSpPr>
        <p:spPr>
          <a:xfrm>
            <a:off x="1582667" y="2367621"/>
            <a:ext cx="2239791" cy="48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009AC7"/>
                </a:solidFill>
                <a:latin typeface="+mj-lt"/>
              </a:rPr>
              <a:t>140K</a:t>
            </a:r>
            <a:endParaRPr lang="en-US" sz="4000" b="1" dirty="0">
              <a:solidFill>
                <a:srgbClr val="009AC7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19283-104B-0347-9F6E-C73B088DEBE3}"/>
              </a:ext>
            </a:extLst>
          </p:cNvPr>
          <p:cNvSpPr txBox="1"/>
          <p:nvPr/>
        </p:nvSpPr>
        <p:spPr>
          <a:xfrm>
            <a:off x="2386594" y="1894296"/>
            <a:ext cx="2283894" cy="276999"/>
          </a:xfrm>
          <a:prstGeom prst="rect">
            <a:avLst/>
          </a:prstGeom>
          <a:solidFill>
            <a:srgbClr val="8AC237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200" b="1">
                <a:solidFill>
                  <a:prstClr val="white"/>
                </a:solidFill>
                <a:latin typeface="+mj-lt"/>
              </a:rPr>
              <a:t>TRUST US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D79F34-44A7-3040-9BF3-DF6E5A6A1CD2}"/>
              </a:ext>
            </a:extLst>
          </p:cNvPr>
          <p:cNvSpPr/>
          <p:nvPr/>
        </p:nvSpPr>
        <p:spPr>
          <a:xfrm>
            <a:off x="1575722" y="2744269"/>
            <a:ext cx="24982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TOTAL RESOLVED </a:t>
            </a:r>
            <a:br>
              <a:rPr lang="en-US" sz="1200" b="1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</a:br>
            <a:r>
              <a:rPr lang="en-US" sz="1200" b="1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SERVICE CALLS </a:t>
            </a:r>
            <a:r>
              <a:rPr lang="en-US" sz="1200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IN 2020</a:t>
            </a:r>
            <a:endParaRPr lang="en-US" sz="1200" baseline="40000" dirty="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670D8B-01A5-8741-85C4-BB968B9F7D64}"/>
              </a:ext>
            </a:extLst>
          </p:cNvPr>
          <p:cNvSpPr/>
          <p:nvPr/>
        </p:nvSpPr>
        <p:spPr>
          <a:xfrm>
            <a:off x="4542159" y="2739128"/>
            <a:ext cx="174572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90000"/>
              </a:lnSpc>
              <a:defRPr/>
            </a:pPr>
            <a:r>
              <a:rPr lang="en-US" sz="1200" dirty="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AVERAGE TENURE OF SERVICE REPS</a:t>
            </a:r>
            <a:endParaRPr lang="en-US" sz="1200" baseline="40000" dirty="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654716-AA8F-AE45-BBAA-106641CEEFEA}"/>
              </a:ext>
            </a:extLst>
          </p:cNvPr>
          <p:cNvSpPr txBox="1"/>
          <p:nvPr/>
        </p:nvSpPr>
        <p:spPr>
          <a:xfrm>
            <a:off x="3674822" y="4719288"/>
            <a:ext cx="2276725" cy="276999"/>
          </a:xfrm>
          <a:prstGeom prst="rect">
            <a:avLst/>
          </a:prstGeom>
          <a:solidFill>
            <a:srgbClr val="8AC237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200" b="1">
                <a:solidFill>
                  <a:prstClr val="white"/>
                </a:solidFill>
                <a:latin typeface="+mj-lt"/>
              </a:rPr>
              <a:t>WE ARE WHERE YOU ARE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528A54-471E-6E4D-AAA4-7135B9DADAA3}"/>
              </a:ext>
            </a:extLst>
          </p:cNvPr>
          <p:cNvSpPr txBox="1"/>
          <p:nvPr/>
        </p:nvSpPr>
        <p:spPr>
          <a:xfrm>
            <a:off x="863292" y="4723428"/>
            <a:ext cx="2276725" cy="276999"/>
          </a:xfrm>
          <a:prstGeom prst="rect">
            <a:avLst/>
          </a:prstGeom>
          <a:solidFill>
            <a:srgbClr val="8AC237"/>
          </a:solidFill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200" b="1">
                <a:solidFill>
                  <a:prstClr val="white"/>
                </a:solidFill>
                <a:latin typeface="+mj-lt"/>
              </a:rPr>
              <a:t>WE’RE RESPONSIVE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C111A8-9A39-3B48-A9C0-36BD641FC723}"/>
              </a:ext>
            </a:extLst>
          </p:cNvPr>
          <p:cNvCxnSpPr>
            <a:cxnSpLocks/>
          </p:cNvCxnSpPr>
          <p:nvPr/>
        </p:nvCxnSpPr>
        <p:spPr>
          <a:xfrm>
            <a:off x="817947" y="3223356"/>
            <a:ext cx="533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52EFC2-28A7-0045-AC90-3817BFB3A4FB}"/>
              </a:ext>
            </a:extLst>
          </p:cNvPr>
          <p:cNvCxnSpPr>
            <a:cxnSpLocks/>
          </p:cNvCxnSpPr>
          <p:nvPr/>
        </p:nvCxnSpPr>
        <p:spPr>
          <a:xfrm>
            <a:off x="3484947" y="2305321"/>
            <a:ext cx="0" cy="19774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D8F3DC8-19CE-254A-9F40-DB8BF072A27C}"/>
              </a:ext>
            </a:extLst>
          </p:cNvPr>
          <p:cNvGrpSpPr/>
          <p:nvPr/>
        </p:nvGrpSpPr>
        <p:grpSpPr>
          <a:xfrm>
            <a:off x="3770991" y="3424253"/>
            <a:ext cx="1981200" cy="368707"/>
            <a:chOff x="1600200" y="2667000"/>
            <a:chExt cx="3495515" cy="9906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70ED7DF-88B7-B045-B34E-F18127061694}"/>
                </a:ext>
              </a:extLst>
            </p:cNvPr>
            <p:cNvCxnSpPr/>
            <p:nvPr/>
          </p:nvCxnSpPr>
          <p:spPr>
            <a:xfrm>
              <a:off x="1600200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77B265-A0F0-7B4B-B9D3-BC37658BD757}"/>
                </a:ext>
              </a:extLst>
            </p:cNvPr>
            <p:cNvCxnSpPr/>
            <p:nvPr/>
          </p:nvCxnSpPr>
          <p:spPr>
            <a:xfrm>
              <a:off x="1949751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4D1C2C7-47B9-2640-9185-7017463CFAD7}"/>
                </a:ext>
              </a:extLst>
            </p:cNvPr>
            <p:cNvCxnSpPr/>
            <p:nvPr/>
          </p:nvCxnSpPr>
          <p:spPr>
            <a:xfrm>
              <a:off x="2299302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E0762A-F0B7-B246-9893-654CD474C5AB}"/>
                </a:ext>
              </a:extLst>
            </p:cNvPr>
            <p:cNvCxnSpPr/>
            <p:nvPr/>
          </p:nvCxnSpPr>
          <p:spPr>
            <a:xfrm>
              <a:off x="2648853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74D2BE-729B-8D46-9E3E-FD95069819BA}"/>
                </a:ext>
              </a:extLst>
            </p:cNvPr>
            <p:cNvCxnSpPr/>
            <p:nvPr/>
          </p:nvCxnSpPr>
          <p:spPr>
            <a:xfrm>
              <a:off x="2998404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0950C59-5212-5B46-8B3A-0FF15521DE5A}"/>
                </a:ext>
              </a:extLst>
            </p:cNvPr>
            <p:cNvCxnSpPr/>
            <p:nvPr/>
          </p:nvCxnSpPr>
          <p:spPr>
            <a:xfrm>
              <a:off x="3347955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5B048B8-F5E4-2743-B59A-9048D3990DF2}"/>
                </a:ext>
              </a:extLst>
            </p:cNvPr>
            <p:cNvCxnSpPr/>
            <p:nvPr/>
          </p:nvCxnSpPr>
          <p:spPr>
            <a:xfrm>
              <a:off x="3697506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2B5B7AB-1083-B64B-99F6-279FF65B5A02}"/>
                </a:ext>
              </a:extLst>
            </p:cNvPr>
            <p:cNvCxnSpPr/>
            <p:nvPr/>
          </p:nvCxnSpPr>
          <p:spPr>
            <a:xfrm>
              <a:off x="4047057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61EF0C-DF74-CC47-81B8-D43CBEA33842}"/>
                </a:ext>
              </a:extLst>
            </p:cNvPr>
            <p:cNvCxnSpPr/>
            <p:nvPr/>
          </p:nvCxnSpPr>
          <p:spPr>
            <a:xfrm>
              <a:off x="4396608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912B922-7BEC-854F-92BF-C80733663993}"/>
                </a:ext>
              </a:extLst>
            </p:cNvPr>
            <p:cNvCxnSpPr/>
            <p:nvPr/>
          </p:nvCxnSpPr>
          <p:spPr>
            <a:xfrm>
              <a:off x="4746159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F6F27F-AC4A-7C4F-B876-E066F55606E9}"/>
                </a:ext>
              </a:extLst>
            </p:cNvPr>
            <p:cNvCxnSpPr/>
            <p:nvPr/>
          </p:nvCxnSpPr>
          <p:spPr>
            <a:xfrm>
              <a:off x="5095715" y="2667000"/>
              <a:ext cx="0" cy="9906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F47D13C-D730-684D-8677-3EAC2615AB7F}"/>
              </a:ext>
            </a:extLst>
          </p:cNvPr>
          <p:cNvSpPr/>
          <p:nvPr/>
        </p:nvSpPr>
        <p:spPr>
          <a:xfrm>
            <a:off x="3770991" y="3525227"/>
            <a:ext cx="1712940" cy="166757"/>
          </a:xfrm>
          <a:prstGeom prst="rect">
            <a:avLst/>
          </a:prstGeom>
          <a:solidFill>
            <a:srgbClr val="009A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3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1A79FC-3D27-5948-AB43-9F8EF4B79837}"/>
              </a:ext>
            </a:extLst>
          </p:cNvPr>
          <p:cNvSpPr txBox="1"/>
          <p:nvPr/>
        </p:nvSpPr>
        <p:spPr>
          <a:xfrm>
            <a:off x="3701493" y="3934449"/>
            <a:ext cx="175900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009AC7"/>
                </a:solidFill>
                <a:latin typeface="+mj-lt"/>
              </a:rPr>
              <a:t>84%</a:t>
            </a:r>
            <a:endParaRPr lang="en-US" sz="3600" dirty="0">
              <a:solidFill>
                <a:srgbClr val="009AC7"/>
              </a:solidFill>
              <a:latin typeface="+mj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852145D-6475-6444-A54F-7250E440207E}"/>
              </a:ext>
            </a:extLst>
          </p:cNvPr>
          <p:cNvSpPr/>
          <p:nvPr/>
        </p:nvSpPr>
        <p:spPr>
          <a:xfrm>
            <a:off x="4703121" y="3906083"/>
            <a:ext cx="15707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90000"/>
              </a:lnSpc>
              <a:defRPr/>
            </a:pPr>
            <a:r>
              <a:rPr lang="en-US" sz="1200">
                <a:solidFill>
                  <a:srgbClr val="5A5A5A">
                    <a:lumMod val="60000"/>
                    <a:lumOff val="40000"/>
                  </a:srgbClr>
                </a:solidFill>
                <a:latin typeface="+mj-lt"/>
              </a:rPr>
              <a:t>FIRST TIME OPERATIONAL</a:t>
            </a:r>
            <a:endParaRPr lang="en-US" sz="1200" baseline="40000">
              <a:solidFill>
                <a:srgbClr val="5A5A5A">
                  <a:lumMod val="60000"/>
                  <a:lumOff val="40000"/>
                </a:srgbClr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B7F41F-3E1A-DE4B-A79E-601CBF145BA3}"/>
              </a:ext>
            </a:extLst>
          </p:cNvPr>
          <p:cNvSpPr/>
          <p:nvPr/>
        </p:nvSpPr>
        <p:spPr>
          <a:xfrm>
            <a:off x="4486918" y="6028426"/>
            <a:ext cx="2827876" cy="22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70000"/>
              </a:lnSpc>
              <a:defRPr/>
            </a:pP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LICENSED</a:t>
            </a:r>
            <a:r>
              <a:rPr lang="en-US" sz="1200" b="1" dirty="0">
                <a:solidFill>
                  <a:srgbClr val="009AC7"/>
                </a:solidFill>
                <a:latin typeface="+mj-lt"/>
              </a:rPr>
              <a:t> •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BONDED</a:t>
            </a:r>
            <a:r>
              <a:rPr lang="en-US" sz="1200" b="1" dirty="0">
                <a:solidFill>
                  <a:srgbClr val="009AC7"/>
                </a:solidFill>
                <a:latin typeface="+mj-lt"/>
              </a:rPr>
              <a:t> • </a:t>
            </a:r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INSURED</a:t>
            </a:r>
            <a:endParaRPr lang="en-US" sz="600" baseline="400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D5FDF4-6859-E34A-B51C-83B94FF03E7D}"/>
              </a:ext>
            </a:extLst>
          </p:cNvPr>
          <p:cNvGrpSpPr/>
          <p:nvPr/>
        </p:nvGrpSpPr>
        <p:grpSpPr>
          <a:xfrm>
            <a:off x="7220252" y="556720"/>
            <a:ext cx="4960026" cy="4888947"/>
            <a:chOff x="7463089" y="1023979"/>
            <a:chExt cx="5209211" cy="49826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2166D0-433E-E947-AF00-6064F913DD51}"/>
                </a:ext>
              </a:extLst>
            </p:cNvPr>
            <p:cNvGrpSpPr/>
            <p:nvPr/>
          </p:nvGrpSpPr>
          <p:grpSpPr>
            <a:xfrm>
              <a:off x="7463089" y="1023979"/>
              <a:ext cx="5209211" cy="4982608"/>
              <a:chOff x="7463089" y="1023979"/>
              <a:chExt cx="5209211" cy="498260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BCD65E-C892-814E-A241-938D3FF1870E}"/>
                  </a:ext>
                </a:extLst>
              </p:cNvPr>
              <p:cNvSpPr/>
              <p:nvPr/>
            </p:nvSpPr>
            <p:spPr>
              <a:xfrm>
                <a:off x="7463089" y="1023979"/>
                <a:ext cx="4930739" cy="4982608"/>
              </a:xfrm>
              <a:prstGeom prst="ellipse">
                <a:avLst/>
              </a:prstGeom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>
                  <a:defRPr/>
                </a:pPr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51690AC-841C-3B49-B85E-DE1CEBAB4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2220" b="-2674"/>
              <a:stretch/>
            </p:blipFill>
            <p:spPr>
              <a:xfrm>
                <a:off x="8612497" y="1590765"/>
                <a:ext cx="4059803" cy="3559374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38CC5C-E1A0-3243-BE76-C8F63732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7559" y="2077922"/>
              <a:ext cx="1307164" cy="3584508"/>
            </a:xfrm>
            <a:prstGeom prst="rect">
              <a:avLst/>
            </a:prstGeom>
          </p:spPr>
        </p:pic>
      </p:grpSp>
      <p:pic>
        <p:nvPicPr>
          <p:cNvPr id="43" name="Graphic 42" descr="Checklist">
            <a:extLst>
              <a:ext uri="{FF2B5EF4-FFF2-40B4-BE49-F238E27FC236}">
                <a16:creationId xmlns:a16="http://schemas.microsoft.com/office/drawing/2014/main" id="{CC4B37CD-8B75-433E-967E-DE08181C46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332" y="2305321"/>
            <a:ext cx="836072" cy="836072"/>
          </a:xfrm>
          <a:prstGeom prst="rect">
            <a:avLst/>
          </a:prstGeom>
        </p:spPr>
      </p:pic>
      <p:pic>
        <p:nvPicPr>
          <p:cNvPr id="44" name="Graphic 43" descr="Arrow: Clockwise curve">
            <a:extLst>
              <a:ext uri="{FF2B5EF4-FFF2-40B4-BE49-F238E27FC236}">
                <a16:creationId xmlns:a16="http://schemas.microsoft.com/office/drawing/2014/main" id="{E8AAAFF1-B092-4904-A13F-1E224575714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264" y="3373614"/>
            <a:ext cx="836072" cy="836072"/>
          </a:xfrm>
          <a:prstGeom prst="rect">
            <a:avLst/>
          </a:prstGeom>
        </p:spPr>
      </p:pic>
      <p:pic>
        <p:nvPicPr>
          <p:cNvPr id="45" name="Graphic 44" descr="Marker">
            <a:extLst>
              <a:ext uri="{FF2B5EF4-FFF2-40B4-BE49-F238E27FC236}">
                <a16:creationId xmlns:a16="http://schemas.microsoft.com/office/drawing/2014/main" id="{ACC85C6A-4A99-4D78-AE83-B6B718D48BC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2822" y="5066124"/>
            <a:ext cx="759800" cy="759800"/>
          </a:xfrm>
          <a:prstGeom prst="rect">
            <a:avLst/>
          </a:prstGeom>
        </p:spPr>
      </p:pic>
      <p:pic>
        <p:nvPicPr>
          <p:cNvPr id="46" name="Graphic 45" descr="Truck">
            <a:extLst>
              <a:ext uri="{FF2B5EF4-FFF2-40B4-BE49-F238E27FC236}">
                <a16:creationId xmlns:a16="http://schemas.microsoft.com/office/drawing/2014/main" id="{F467620C-EAFB-4826-BCC2-8FA07E9A3B0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96624" y="4990836"/>
            <a:ext cx="1199172" cy="1199172"/>
          </a:xfrm>
          <a:prstGeom prst="rect">
            <a:avLst/>
          </a:prstGeom>
        </p:spPr>
      </p:pic>
      <p:pic>
        <p:nvPicPr>
          <p:cNvPr id="47" name="Graphic 46" descr="Tools">
            <a:extLst>
              <a:ext uri="{FF2B5EF4-FFF2-40B4-BE49-F238E27FC236}">
                <a16:creationId xmlns:a16="http://schemas.microsoft.com/office/drawing/2014/main" id="{461F3F77-1BB3-4781-B007-3746D92A938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49701" y="5034451"/>
            <a:ext cx="466090" cy="4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D7A75FF-A5FA-485B-8A2F-31BC466C5966}"/>
              </a:ext>
            </a:extLst>
          </p:cNvPr>
          <p:cNvSpPr txBox="1"/>
          <p:nvPr/>
        </p:nvSpPr>
        <p:spPr>
          <a:xfrm>
            <a:off x="387736" y="2105561"/>
            <a:ext cx="425420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T581 </a:t>
            </a:r>
          </a:p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Micro-Rider</a:t>
            </a:r>
          </a:p>
          <a:p>
            <a:pPr algn="ctr"/>
            <a:r>
              <a:rPr lang="en-US" sz="4000" b="1" spc="-150">
                <a:solidFill>
                  <a:schemeClr val="accent6"/>
                </a:solidFill>
                <a:latin typeface="Univers"/>
                <a:cs typeface="Arial"/>
              </a:rPr>
              <a:t>Scrubber-Dryer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3FB9EE-3AFC-4BA9-963F-1D2288B131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83" y="818983"/>
            <a:ext cx="2573708" cy="946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84" y="24384"/>
            <a:ext cx="6833616" cy="6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nnant Company">
      <a:dk1>
        <a:sysClr val="windowText" lastClr="000000"/>
      </a:dk1>
      <a:lt1>
        <a:sysClr val="window" lastClr="FFFFFF"/>
      </a:lt1>
      <a:dk2>
        <a:srgbClr val="44546A"/>
      </a:dk2>
      <a:lt2>
        <a:srgbClr val="F1F2F2"/>
      </a:lt2>
      <a:accent1>
        <a:srgbClr val="009AC7"/>
      </a:accent1>
      <a:accent2>
        <a:srgbClr val="004E66"/>
      </a:accent2>
      <a:accent3>
        <a:srgbClr val="BABCBE"/>
      </a:accent3>
      <a:accent4>
        <a:srgbClr val="8DC63F"/>
      </a:accent4>
      <a:accent5>
        <a:srgbClr val="F47B29"/>
      </a:accent5>
      <a:accent6>
        <a:srgbClr val="009AC7"/>
      </a:accent6>
      <a:hlink>
        <a:srgbClr val="009AC7"/>
      </a:hlink>
      <a:folHlink>
        <a:srgbClr val="004E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5050"/>
      </a:accent1>
      <a:accent2>
        <a:srgbClr val="009AC7"/>
      </a:accent2>
      <a:accent3>
        <a:srgbClr val="77CAE2"/>
      </a:accent3>
      <a:accent4>
        <a:srgbClr val="B6C359"/>
      </a:accent4>
      <a:accent5>
        <a:srgbClr val="E97B24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5115da493d133a476c0c57738344dbee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1a65478c7637a1897bef5acfda8dd04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/>
    <SalesOrg xmlns="0376508a-3691-412d-a127-f3009102e432">
      <Value>7</Value>
      <Value>6</Value>
    </SalesOrg>
    <Innovation xmlns="0376508a-3691-412d-a127-f3009102e432"/>
    <Sold_x002d_To xmlns="0376508a-3691-412d-a127-f3009102e432" xsi:nil="true"/>
    <CustomerGroup xmlns="0376508a-3691-412d-a127-f3009102e432"/>
    <SalesDistrict xmlns="0376508a-3691-412d-a127-f3009102e432">
      <Value>4</Value>
    </SalesDistrict>
    <Customer_x0020_Name xmlns="0376508a-3691-412d-a127-f3009102e432" xsi:nil="true"/>
    <Category xmlns="0376508a-3691-412d-a127-f3009102e432">
      <Value>6</Value>
    </Category>
    <MarketingChannel xmlns="0376508a-3691-412d-a127-f3009102e432">
      <Value>3</Value>
      <Value>10</Value>
      <Value>16</Value>
      <Value>11</Value>
      <Value>8</Value>
      <Value>15</Value>
    </MarketingChannel>
    <SalesChannel xmlns="0376508a-3691-412d-a127-f3009102e432">
      <Value>2</Value>
    </SalesChannel>
    <Brand xmlns="0376508a-3691-412d-a127-f3009102e432">
      <Value>1</Value>
    </Brand>
    <Language xmlns="0376508a-3691-412d-a127-f3009102e432">
      <Value>31</Value>
      <Value>36</Value>
    </Language>
    <Applications xmlns="0376508a-3691-412d-a127-f3009102e432"/>
    <Country xmlns="0376508a-3691-412d-a127-f3009102e432"/>
    <LiteratureType xmlns="0376508a-3691-412d-a127-f3009102e432">63</LiteratureType>
    <Industry xmlns="0376508a-3691-412d-a127-f3009102e432"/>
    <Product xmlns="0376508a-3691-412d-a127-f3009102e432">
      <Value>957</Value>
    </Product>
    <AssetType xmlns="0376508a-3691-412d-a127-f3009102e432">33</AssetType>
  </documentManagement>
</p:properties>
</file>

<file path=customXml/itemProps1.xml><?xml version="1.0" encoding="utf-8"?>
<ds:datastoreItem xmlns:ds="http://schemas.openxmlformats.org/officeDocument/2006/customXml" ds:itemID="{2EFC0789-8EC0-411D-B1DC-0E442B6E6A3A}"/>
</file>

<file path=customXml/itemProps2.xml><?xml version="1.0" encoding="utf-8"?>
<ds:datastoreItem xmlns:ds="http://schemas.openxmlformats.org/officeDocument/2006/customXml" ds:itemID="{54DD21B2-449B-46D1-825A-EB17756178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8AD7F-7670-40AC-8A97-2615FCA132E1}">
  <ds:schemaRefs>
    <ds:schemaRef ds:uri="98e6644e-3c82-4c4b-b645-6c9b5cf40ee9"/>
    <ds:schemaRef ds:uri="aa02a519-528b-4f53-a7f6-af8c6c1f64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555</Words>
  <Application>Microsoft Office PowerPoint</Application>
  <PresentationFormat>Widescreen</PresentationFormat>
  <Paragraphs>119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Univers</vt:lpstr>
      <vt:lpstr>Wingdings</vt:lpstr>
      <vt:lpstr>Office Theme</vt:lpstr>
      <vt:lpstr>1_Custom Design</vt:lpstr>
      <vt:lpstr>PowerPoint Presentation</vt:lpstr>
      <vt:lpstr>Trusted Advisor</vt:lpstr>
      <vt:lpstr>Designed for Commercial Markets</vt:lpstr>
      <vt:lpstr>Right Product for Your Application</vt:lpstr>
      <vt:lpstr>Tennant Commercial Scrubber Advantages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T581 Presentation</dc:title>
  <dc:creator>Vuchetich, Nicki</dc:creator>
  <cp:lastModifiedBy>Kaya, Cansu</cp:lastModifiedBy>
  <cp:revision>126</cp:revision>
  <dcterms:created xsi:type="dcterms:W3CDTF">2019-12-16T19:32:12Z</dcterms:created>
  <dcterms:modified xsi:type="dcterms:W3CDTF">2021-03-04T11:12:36Z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</Properties>
</file>