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5.xml" ContentType="application/vnd.openxmlformats-officedocument.presentationml.slideLayout+xml"/>
  <Override PartName="/ppt/slideLayouts/slideLayout52.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53.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16" r:id="rId4"/>
  </p:sldMasterIdLst>
  <p:notesMasterIdLst>
    <p:notesMasterId r:id="rId30"/>
  </p:notesMasterIdLst>
  <p:sldIdLst>
    <p:sldId id="293" r:id="rId5"/>
    <p:sldId id="257" r:id="rId6"/>
    <p:sldId id="258" r:id="rId7"/>
    <p:sldId id="261" r:id="rId8"/>
    <p:sldId id="262" r:id="rId9"/>
    <p:sldId id="301" r:id="rId10"/>
    <p:sldId id="302" r:id="rId11"/>
    <p:sldId id="303" r:id="rId12"/>
    <p:sldId id="267" r:id="rId13"/>
    <p:sldId id="268" r:id="rId14"/>
    <p:sldId id="265" r:id="rId15"/>
    <p:sldId id="266" r:id="rId16"/>
    <p:sldId id="270" r:id="rId17"/>
    <p:sldId id="298" r:id="rId18"/>
    <p:sldId id="269" r:id="rId19"/>
    <p:sldId id="263" r:id="rId20"/>
    <p:sldId id="291" r:id="rId21"/>
    <p:sldId id="304" r:id="rId22"/>
    <p:sldId id="292" r:id="rId23"/>
    <p:sldId id="289" r:id="rId24"/>
    <p:sldId id="294" r:id="rId25"/>
    <p:sldId id="271" r:id="rId26"/>
    <p:sldId id="300" r:id="rId27"/>
    <p:sldId id="287" r:id="rId28"/>
    <p:sldId id="288"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7FF"/>
    <a:srgbClr val="3B3BFF"/>
    <a:srgbClr val="336699"/>
    <a:srgbClr val="F5F874"/>
    <a:srgbClr val="E1561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296" autoAdjust="0"/>
    <p:restoredTop sz="94681" autoAdjust="0"/>
  </p:normalViewPr>
  <p:slideViewPr>
    <p:cSldViewPr>
      <p:cViewPr varScale="1">
        <p:scale>
          <a:sx n="132" d="100"/>
          <a:sy n="132" d="100"/>
        </p:scale>
        <p:origin x="-7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B5F89-DA7D-46FE-B007-DF8BD2BC3F9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BF67137-7DB1-411A-9A2B-0A1FFC70975D}">
      <dgm:prSet phldrT="[Text]" custT="1"/>
      <dgm:spPr>
        <a:solidFill>
          <a:schemeClr val="accent2">
            <a:lumMod val="75000"/>
          </a:schemeClr>
        </a:solidFill>
      </dgm:spPr>
      <dgm:t>
        <a:bodyPr/>
        <a:lstStyle/>
        <a:p>
          <a:r>
            <a:rPr lang="en-US" sz="2400" b="1" dirty="0" smtClean="0">
              <a:solidFill>
                <a:schemeClr val="bg1"/>
              </a:solidFill>
            </a:rPr>
            <a:t>Specs</a:t>
          </a:r>
          <a:endParaRPr lang="en-US" sz="2400" b="1" dirty="0">
            <a:solidFill>
              <a:schemeClr val="bg1"/>
            </a:solidFill>
          </a:endParaRPr>
        </a:p>
      </dgm:t>
    </dgm:pt>
    <dgm:pt modelId="{68490BCD-B346-4844-BF2D-75CE22166F99}" type="parTrans" cxnId="{397E2BCA-B124-47CD-9AC3-35065E56C9E1}">
      <dgm:prSet/>
      <dgm:spPr/>
      <dgm:t>
        <a:bodyPr/>
        <a:lstStyle/>
        <a:p>
          <a:endParaRPr lang="en-US"/>
        </a:p>
      </dgm:t>
    </dgm:pt>
    <dgm:pt modelId="{D628A673-933E-487B-B8B7-F23440130B37}" type="sibTrans" cxnId="{397E2BCA-B124-47CD-9AC3-35065E56C9E1}">
      <dgm:prSet/>
      <dgm:spPr/>
      <dgm:t>
        <a:bodyPr/>
        <a:lstStyle/>
        <a:p>
          <a:endParaRPr lang="en-US"/>
        </a:p>
      </dgm:t>
    </dgm:pt>
    <dgm:pt modelId="{FCC4ACE6-DAC8-4CA7-80AF-59CB1BC63A8E}">
      <dgm:prSet phldrT="[Text]"/>
      <dgm:spPr>
        <a:solidFill>
          <a:schemeClr val="accent6">
            <a:lumMod val="60000"/>
            <a:lumOff val="40000"/>
            <a:alpha val="90000"/>
          </a:schemeClr>
        </a:solidFill>
      </dgm:spPr>
      <dgm:t>
        <a:bodyPr/>
        <a:lstStyle/>
        <a:p>
          <a:r>
            <a:rPr lang="en-US" dirty="0" smtClean="0">
              <a:solidFill>
                <a:schemeClr val="bg1"/>
              </a:solidFill>
            </a:rPr>
            <a:t>Formula: </a:t>
          </a:r>
          <a:endParaRPr lang="en-US" dirty="0">
            <a:solidFill>
              <a:schemeClr val="bg1"/>
            </a:solidFill>
          </a:endParaRPr>
        </a:p>
      </dgm:t>
    </dgm:pt>
    <dgm:pt modelId="{9A62916E-D086-4CCF-9034-623E4AFE3B9C}" type="parTrans" cxnId="{9BACE7F8-EB39-4873-B115-9D31D6A878FB}">
      <dgm:prSet/>
      <dgm:spPr/>
      <dgm:t>
        <a:bodyPr/>
        <a:lstStyle/>
        <a:p>
          <a:endParaRPr lang="en-US"/>
        </a:p>
      </dgm:t>
    </dgm:pt>
    <dgm:pt modelId="{8E7E552B-2D39-4BA1-AE45-355D2A25245B}" type="sibTrans" cxnId="{9BACE7F8-EB39-4873-B115-9D31D6A878FB}">
      <dgm:prSet/>
      <dgm:spPr/>
      <dgm:t>
        <a:bodyPr/>
        <a:lstStyle/>
        <a:p>
          <a:endParaRPr lang="en-US"/>
        </a:p>
      </dgm:t>
    </dgm:pt>
    <dgm:pt modelId="{1B67043C-D8CF-4A4D-B659-171CA9DD6857}">
      <dgm:prSet phldrT="[Text]"/>
      <dgm:spPr>
        <a:solidFill>
          <a:schemeClr val="accent6">
            <a:lumMod val="60000"/>
            <a:lumOff val="40000"/>
            <a:alpha val="90000"/>
          </a:schemeClr>
        </a:solidFill>
      </dgm:spPr>
      <dgm:t>
        <a:bodyPr/>
        <a:lstStyle/>
        <a:p>
          <a:r>
            <a:rPr lang="en-US" dirty="0" smtClean="0">
              <a:solidFill>
                <a:schemeClr val="bg1"/>
              </a:solidFill>
            </a:rPr>
            <a:t>Concentration:</a:t>
          </a:r>
          <a:endParaRPr lang="en-US" dirty="0">
            <a:solidFill>
              <a:schemeClr val="bg1"/>
            </a:solidFill>
          </a:endParaRPr>
        </a:p>
      </dgm:t>
    </dgm:pt>
    <dgm:pt modelId="{702377DE-E8C6-479A-98C5-B97C6813757F}" type="parTrans" cxnId="{7F70110E-FC4B-4BF8-A427-92BC8955692C}">
      <dgm:prSet/>
      <dgm:spPr/>
      <dgm:t>
        <a:bodyPr/>
        <a:lstStyle/>
        <a:p>
          <a:endParaRPr lang="en-US"/>
        </a:p>
      </dgm:t>
    </dgm:pt>
    <dgm:pt modelId="{D8AE238A-0586-45EC-AC62-393B1DF489E9}" type="sibTrans" cxnId="{7F70110E-FC4B-4BF8-A427-92BC8955692C}">
      <dgm:prSet/>
      <dgm:spPr/>
      <dgm:t>
        <a:bodyPr/>
        <a:lstStyle/>
        <a:p>
          <a:endParaRPr lang="en-US"/>
        </a:p>
      </dgm:t>
    </dgm:pt>
    <dgm:pt modelId="{975846F4-382D-4398-9432-E54F3E808281}">
      <dgm:prSet phldrT="[Text]"/>
      <dgm:spPr>
        <a:solidFill>
          <a:schemeClr val="accent2"/>
        </a:solidFill>
      </dgm:spPr>
      <dgm:t>
        <a:bodyPr/>
        <a:lstStyle/>
        <a:p>
          <a:r>
            <a:rPr lang="en-US" b="1" dirty="0" err="1" smtClean="0">
              <a:solidFill>
                <a:schemeClr val="bg1"/>
              </a:solidFill>
            </a:rPr>
            <a:t>MultiSurface</a:t>
          </a:r>
          <a:r>
            <a:rPr lang="en-US" b="1" dirty="0" smtClean="0">
              <a:solidFill>
                <a:schemeClr val="bg1"/>
              </a:solidFill>
            </a:rPr>
            <a:t>  Concentrate</a:t>
          </a:r>
          <a:endParaRPr lang="en-US" b="1" dirty="0">
            <a:solidFill>
              <a:schemeClr val="bg1"/>
            </a:solidFill>
          </a:endParaRPr>
        </a:p>
      </dgm:t>
    </dgm:pt>
    <dgm:pt modelId="{7FDB58A5-26A3-4632-B59A-614684CCF1AB}" type="parTrans" cxnId="{8767C446-141E-4C24-B977-C00D8073192A}">
      <dgm:prSet/>
      <dgm:spPr/>
      <dgm:t>
        <a:bodyPr/>
        <a:lstStyle/>
        <a:p>
          <a:endParaRPr lang="en-US"/>
        </a:p>
      </dgm:t>
    </dgm:pt>
    <dgm:pt modelId="{5B4C4A0F-7F3B-42C5-BB7B-CA904F631D51}" type="sibTrans" cxnId="{8767C446-141E-4C24-B977-C00D8073192A}">
      <dgm:prSet/>
      <dgm:spPr/>
      <dgm:t>
        <a:bodyPr/>
        <a:lstStyle/>
        <a:p>
          <a:endParaRPr lang="en-US"/>
        </a:p>
      </dgm:t>
    </dgm:pt>
    <dgm:pt modelId="{812996D4-51A3-40A3-B8E4-8684C819F782}">
      <dgm:prSet phldrT="[Text]"/>
      <dgm:spPr>
        <a:solidFill>
          <a:schemeClr val="accent2">
            <a:alpha val="90000"/>
          </a:schemeClr>
        </a:solidFill>
      </dgm:spPr>
      <dgm:t>
        <a:bodyPr/>
        <a:lstStyle/>
        <a:p>
          <a:r>
            <a:rPr lang="en-US" dirty="0" smtClean="0">
              <a:solidFill>
                <a:schemeClr val="bg1"/>
              </a:solidFill>
            </a:rPr>
            <a:t>NaOH(aq)</a:t>
          </a:r>
          <a:endParaRPr lang="en-US" dirty="0">
            <a:solidFill>
              <a:schemeClr val="bg1"/>
            </a:solidFill>
          </a:endParaRPr>
        </a:p>
      </dgm:t>
    </dgm:pt>
    <dgm:pt modelId="{4C6B7EF5-9049-4891-9199-AF9B4C5623A0}" type="parTrans" cxnId="{FF1BBC4D-E1D0-44AF-9BF4-5F4DFBA7809B}">
      <dgm:prSet/>
      <dgm:spPr/>
      <dgm:t>
        <a:bodyPr/>
        <a:lstStyle/>
        <a:p>
          <a:endParaRPr lang="en-US"/>
        </a:p>
      </dgm:t>
    </dgm:pt>
    <dgm:pt modelId="{9A36BE9A-5B82-4E97-A550-CDEE44FF63E4}" type="sibTrans" cxnId="{FF1BBC4D-E1D0-44AF-9BF4-5F4DFBA7809B}">
      <dgm:prSet/>
      <dgm:spPr/>
      <dgm:t>
        <a:bodyPr/>
        <a:lstStyle/>
        <a:p>
          <a:endParaRPr lang="en-US"/>
        </a:p>
      </dgm:t>
    </dgm:pt>
    <dgm:pt modelId="{7F7C5188-73E0-4A16-B22F-6E57F19EA4AC}">
      <dgm:prSet phldrT="[Text]"/>
      <dgm:spPr>
        <a:solidFill>
          <a:schemeClr val="accent2">
            <a:alpha val="90000"/>
          </a:schemeClr>
        </a:solidFill>
      </dgm:spPr>
      <dgm:t>
        <a:bodyPr/>
        <a:lstStyle/>
        <a:p>
          <a:r>
            <a:rPr lang="en-US" dirty="0" smtClean="0">
              <a:solidFill>
                <a:schemeClr val="bg1"/>
              </a:solidFill>
            </a:rPr>
            <a:t>Concentrate</a:t>
          </a:r>
          <a:endParaRPr lang="en-US" dirty="0">
            <a:solidFill>
              <a:schemeClr val="bg1"/>
            </a:solidFill>
          </a:endParaRPr>
        </a:p>
      </dgm:t>
    </dgm:pt>
    <dgm:pt modelId="{E04C920F-FB48-41F1-ADD4-2DDC6F1CEA8C}" type="parTrans" cxnId="{6E03CD80-50B1-4B04-BDD5-A352917A4450}">
      <dgm:prSet/>
      <dgm:spPr/>
      <dgm:t>
        <a:bodyPr/>
        <a:lstStyle/>
        <a:p>
          <a:endParaRPr lang="en-US"/>
        </a:p>
      </dgm:t>
    </dgm:pt>
    <dgm:pt modelId="{C8F34545-2014-4C59-82DB-4D8072C481FB}" type="sibTrans" cxnId="{6E03CD80-50B1-4B04-BDD5-A352917A4450}">
      <dgm:prSet/>
      <dgm:spPr/>
      <dgm:t>
        <a:bodyPr/>
        <a:lstStyle/>
        <a:p>
          <a:endParaRPr lang="en-US"/>
        </a:p>
      </dgm:t>
    </dgm:pt>
    <dgm:pt modelId="{9F2C583B-4804-4669-BF9F-328606F8C4C3}">
      <dgm:prSet phldrT="[Text]"/>
      <dgm:spPr>
        <a:solidFill>
          <a:schemeClr val="accent2">
            <a:lumMod val="60000"/>
            <a:lumOff val="40000"/>
          </a:schemeClr>
        </a:solidFill>
      </dgm:spPr>
      <dgm:t>
        <a:bodyPr/>
        <a:lstStyle/>
        <a:p>
          <a:r>
            <a:rPr lang="en-US" b="1" dirty="0" err="1" smtClean="0"/>
            <a:t>MultiSurface</a:t>
          </a:r>
          <a:r>
            <a:rPr lang="en-US" b="1" dirty="0" smtClean="0"/>
            <a:t> Cleaner</a:t>
          </a:r>
          <a:endParaRPr lang="en-US" b="1" dirty="0"/>
        </a:p>
      </dgm:t>
    </dgm:pt>
    <dgm:pt modelId="{38FB94AD-9FEC-4B32-B55E-993083F5691D}" type="parTrans" cxnId="{FE7C7DEE-1D44-41C4-B694-D66DCA6E8587}">
      <dgm:prSet/>
      <dgm:spPr/>
      <dgm:t>
        <a:bodyPr/>
        <a:lstStyle/>
        <a:p>
          <a:endParaRPr lang="en-US"/>
        </a:p>
      </dgm:t>
    </dgm:pt>
    <dgm:pt modelId="{A37CAAE2-C6FD-452B-AC00-C581E413E06D}" type="sibTrans" cxnId="{FE7C7DEE-1D44-41C4-B694-D66DCA6E8587}">
      <dgm:prSet/>
      <dgm:spPr/>
      <dgm:t>
        <a:bodyPr/>
        <a:lstStyle/>
        <a:p>
          <a:endParaRPr lang="en-US"/>
        </a:p>
      </dgm:t>
    </dgm:pt>
    <dgm:pt modelId="{07847051-6E05-4D36-8A8A-A80D9CDA65AA}">
      <dgm:prSet phldrT="[Text]"/>
      <dgm:spPr>
        <a:solidFill>
          <a:schemeClr val="accent2">
            <a:lumMod val="60000"/>
            <a:lumOff val="40000"/>
            <a:alpha val="90000"/>
          </a:schemeClr>
        </a:solidFill>
      </dgm:spPr>
      <dgm:t>
        <a:bodyPr/>
        <a:lstStyle/>
        <a:p>
          <a:r>
            <a:rPr lang="en-US" dirty="0" smtClean="0">
              <a:solidFill>
                <a:schemeClr val="bg1"/>
              </a:solidFill>
            </a:rPr>
            <a:t>NaOH(aq)</a:t>
          </a:r>
          <a:endParaRPr lang="en-US" dirty="0">
            <a:solidFill>
              <a:schemeClr val="bg1"/>
            </a:solidFill>
          </a:endParaRPr>
        </a:p>
      </dgm:t>
    </dgm:pt>
    <dgm:pt modelId="{4C1F263B-1082-447D-BADA-E2FDE3D10D23}" type="parTrans" cxnId="{A031CDBC-3321-40FC-A715-818C6A62DA1D}">
      <dgm:prSet/>
      <dgm:spPr/>
      <dgm:t>
        <a:bodyPr/>
        <a:lstStyle/>
        <a:p>
          <a:endParaRPr lang="en-US"/>
        </a:p>
      </dgm:t>
    </dgm:pt>
    <dgm:pt modelId="{7BF232C6-02B8-4FF1-BA70-1F16A96E5B1E}" type="sibTrans" cxnId="{A031CDBC-3321-40FC-A715-818C6A62DA1D}">
      <dgm:prSet/>
      <dgm:spPr/>
      <dgm:t>
        <a:bodyPr/>
        <a:lstStyle/>
        <a:p>
          <a:endParaRPr lang="en-US"/>
        </a:p>
      </dgm:t>
    </dgm:pt>
    <dgm:pt modelId="{9C8A33E5-6428-4FBF-9F70-EBDD66F079DA}">
      <dgm:prSet phldrT="[Text]"/>
      <dgm:spPr>
        <a:solidFill>
          <a:schemeClr val="accent6">
            <a:lumMod val="60000"/>
            <a:lumOff val="40000"/>
            <a:alpha val="90000"/>
          </a:schemeClr>
        </a:solidFill>
      </dgm:spPr>
      <dgm:t>
        <a:bodyPr/>
        <a:lstStyle/>
        <a:p>
          <a:r>
            <a:rPr lang="en-US" dirty="0" smtClean="0">
              <a:solidFill>
                <a:schemeClr val="bg1"/>
              </a:solidFill>
            </a:rPr>
            <a:t>Dilution:</a:t>
          </a:r>
          <a:endParaRPr lang="en-US" dirty="0">
            <a:solidFill>
              <a:schemeClr val="bg1"/>
            </a:solidFill>
          </a:endParaRPr>
        </a:p>
      </dgm:t>
    </dgm:pt>
    <dgm:pt modelId="{CCE974F6-65E4-46C1-B9CA-65B106E40006}" type="parTrans" cxnId="{1FFA4DEE-E3CC-4236-A3F5-0BB6944806B1}">
      <dgm:prSet/>
      <dgm:spPr/>
      <dgm:t>
        <a:bodyPr/>
        <a:lstStyle/>
        <a:p>
          <a:endParaRPr lang="en-US"/>
        </a:p>
      </dgm:t>
    </dgm:pt>
    <dgm:pt modelId="{D4FFE51F-5E7D-43F4-9580-971B6D1C9EB1}" type="sibTrans" cxnId="{1FFA4DEE-E3CC-4236-A3F5-0BB6944806B1}">
      <dgm:prSet/>
      <dgm:spPr/>
      <dgm:t>
        <a:bodyPr/>
        <a:lstStyle/>
        <a:p>
          <a:endParaRPr lang="en-US"/>
        </a:p>
      </dgm:t>
    </dgm:pt>
    <dgm:pt modelId="{17A4D473-1638-4886-A79B-0E59078602CE}">
      <dgm:prSet phldrT="[Text]"/>
      <dgm:spPr>
        <a:solidFill>
          <a:schemeClr val="accent6">
            <a:lumMod val="60000"/>
            <a:lumOff val="40000"/>
            <a:alpha val="90000"/>
          </a:schemeClr>
        </a:solidFill>
      </dgm:spPr>
      <dgm:t>
        <a:bodyPr/>
        <a:lstStyle/>
        <a:p>
          <a:r>
            <a:rPr lang="en-US" dirty="0" smtClean="0">
              <a:solidFill>
                <a:schemeClr val="bg1"/>
              </a:solidFill>
            </a:rPr>
            <a:t>pH:</a:t>
          </a:r>
          <a:endParaRPr lang="en-US" dirty="0">
            <a:solidFill>
              <a:schemeClr val="bg1"/>
            </a:solidFill>
          </a:endParaRPr>
        </a:p>
      </dgm:t>
    </dgm:pt>
    <dgm:pt modelId="{24246167-F628-4DD4-B3A3-4B2A6CC7CFBE}" type="parTrans" cxnId="{78339DC9-7B7D-47C4-BD96-8396B3747C6F}">
      <dgm:prSet/>
      <dgm:spPr/>
      <dgm:t>
        <a:bodyPr/>
        <a:lstStyle/>
        <a:p>
          <a:endParaRPr lang="en-US"/>
        </a:p>
      </dgm:t>
    </dgm:pt>
    <dgm:pt modelId="{D79AE776-A1AF-4FCC-A2D8-023891471201}" type="sibTrans" cxnId="{78339DC9-7B7D-47C4-BD96-8396B3747C6F}">
      <dgm:prSet/>
      <dgm:spPr/>
      <dgm:t>
        <a:bodyPr/>
        <a:lstStyle/>
        <a:p>
          <a:endParaRPr lang="en-US"/>
        </a:p>
      </dgm:t>
    </dgm:pt>
    <dgm:pt modelId="{61A19D60-6062-4184-A8EC-3EA7A310B3DE}">
      <dgm:prSet phldrT="[Text]"/>
      <dgm:spPr>
        <a:solidFill>
          <a:schemeClr val="accent6">
            <a:lumMod val="60000"/>
            <a:lumOff val="40000"/>
            <a:alpha val="90000"/>
          </a:schemeClr>
        </a:solidFill>
      </dgm:spPr>
      <dgm:t>
        <a:bodyPr/>
        <a:lstStyle/>
        <a:p>
          <a:r>
            <a:rPr lang="en-US" dirty="0" smtClean="0">
              <a:solidFill>
                <a:schemeClr val="bg1"/>
              </a:solidFill>
            </a:rPr>
            <a:t>Usability:</a:t>
          </a:r>
          <a:endParaRPr lang="en-US" dirty="0">
            <a:solidFill>
              <a:schemeClr val="bg1"/>
            </a:solidFill>
          </a:endParaRPr>
        </a:p>
      </dgm:t>
    </dgm:pt>
    <dgm:pt modelId="{A4225A3D-E182-4EE2-8E2E-B6AD009DF486}" type="parTrans" cxnId="{C30D7023-2D5E-4896-84D6-D40520440259}">
      <dgm:prSet/>
      <dgm:spPr/>
      <dgm:t>
        <a:bodyPr/>
        <a:lstStyle/>
        <a:p>
          <a:endParaRPr lang="en-US"/>
        </a:p>
      </dgm:t>
    </dgm:pt>
    <dgm:pt modelId="{71788F93-6A23-494E-A026-A11DCF17471B}" type="sibTrans" cxnId="{C30D7023-2D5E-4896-84D6-D40520440259}">
      <dgm:prSet/>
      <dgm:spPr/>
      <dgm:t>
        <a:bodyPr/>
        <a:lstStyle/>
        <a:p>
          <a:endParaRPr lang="en-US"/>
        </a:p>
      </dgm:t>
    </dgm:pt>
    <dgm:pt modelId="{47003EA3-5E2B-4B2A-A2ED-1CD3442B459A}">
      <dgm:prSet phldrT="[Text]"/>
      <dgm:spPr>
        <a:solidFill>
          <a:schemeClr val="accent6">
            <a:lumMod val="60000"/>
            <a:lumOff val="40000"/>
            <a:alpha val="90000"/>
          </a:schemeClr>
        </a:solidFill>
      </dgm:spPr>
      <dgm:t>
        <a:bodyPr/>
        <a:lstStyle/>
        <a:p>
          <a:r>
            <a:rPr lang="en-US" dirty="0" smtClean="0">
              <a:solidFill>
                <a:schemeClr val="bg1"/>
              </a:solidFill>
            </a:rPr>
            <a:t>Smell:</a:t>
          </a:r>
          <a:endParaRPr lang="en-US" dirty="0">
            <a:solidFill>
              <a:schemeClr val="bg1"/>
            </a:solidFill>
          </a:endParaRPr>
        </a:p>
      </dgm:t>
    </dgm:pt>
    <dgm:pt modelId="{B5E9AEC6-B506-45B6-9EA8-B3BA9FE9A85B}" type="parTrans" cxnId="{D99AC46C-81C0-4367-8748-7B6F47313466}">
      <dgm:prSet/>
      <dgm:spPr/>
      <dgm:t>
        <a:bodyPr/>
        <a:lstStyle/>
        <a:p>
          <a:endParaRPr lang="en-US"/>
        </a:p>
      </dgm:t>
    </dgm:pt>
    <dgm:pt modelId="{CEA678CE-D1DF-4761-B88E-45E99B0E34FA}" type="sibTrans" cxnId="{D99AC46C-81C0-4367-8748-7B6F47313466}">
      <dgm:prSet/>
      <dgm:spPr/>
      <dgm:t>
        <a:bodyPr/>
        <a:lstStyle/>
        <a:p>
          <a:endParaRPr lang="en-US"/>
        </a:p>
      </dgm:t>
    </dgm:pt>
    <dgm:pt modelId="{33BE1298-20D0-4ECA-8921-027AB8D957A0}">
      <dgm:prSet phldrT="[Text]"/>
      <dgm:spPr>
        <a:solidFill>
          <a:schemeClr val="accent2">
            <a:lumMod val="60000"/>
            <a:lumOff val="40000"/>
            <a:alpha val="90000"/>
          </a:schemeClr>
        </a:solidFill>
      </dgm:spPr>
      <dgm:t>
        <a:bodyPr/>
        <a:lstStyle/>
        <a:p>
          <a:r>
            <a:rPr lang="en-US" dirty="0" smtClean="0">
              <a:solidFill>
                <a:schemeClr val="bg1"/>
              </a:solidFill>
            </a:rPr>
            <a:t>10,5-11,5</a:t>
          </a:r>
          <a:endParaRPr lang="en-US" dirty="0">
            <a:solidFill>
              <a:schemeClr val="bg1"/>
            </a:solidFill>
          </a:endParaRPr>
        </a:p>
      </dgm:t>
    </dgm:pt>
    <dgm:pt modelId="{0EE83F99-B263-43B1-A29C-113535E1476D}" type="parTrans" cxnId="{8A83E0E0-BCA3-4137-B74C-89AE6368D950}">
      <dgm:prSet/>
      <dgm:spPr/>
      <dgm:t>
        <a:bodyPr/>
        <a:lstStyle/>
        <a:p>
          <a:endParaRPr lang="en-US"/>
        </a:p>
      </dgm:t>
    </dgm:pt>
    <dgm:pt modelId="{4DD9E5A6-D9FF-458C-BDDE-E28B46134371}" type="sibTrans" cxnId="{8A83E0E0-BCA3-4137-B74C-89AE6368D950}">
      <dgm:prSet/>
      <dgm:spPr/>
      <dgm:t>
        <a:bodyPr/>
        <a:lstStyle/>
        <a:p>
          <a:endParaRPr lang="en-US"/>
        </a:p>
      </dgm:t>
    </dgm:pt>
    <dgm:pt modelId="{DCABE7CB-0905-4C77-87A9-CBF240D94DC6}">
      <dgm:prSet phldrT="[Text]"/>
      <dgm:spPr>
        <a:solidFill>
          <a:schemeClr val="accent2">
            <a:lumMod val="60000"/>
            <a:lumOff val="40000"/>
            <a:alpha val="90000"/>
          </a:schemeClr>
        </a:solidFill>
      </dgm:spPr>
      <dgm:t>
        <a:bodyPr/>
        <a:lstStyle/>
        <a:p>
          <a:endParaRPr lang="en-US" dirty="0"/>
        </a:p>
      </dgm:t>
    </dgm:pt>
    <dgm:pt modelId="{6295908D-B380-462A-90C2-3B66ED9C0C86}" type="parTrans" cxnId="{F16C5B69-AD86-42E4-8A02-1230F3DBE955}">
      <dgm:prSet/>
      <dgm:spPr/>
      <dgm:t>
        <a:bodyPr/>
        <a:lstStyle/>
        <a:p>
          <a:endParaRPr lang="en-US"/>
        </a:p>
      </dgm:t>
    </dgm:pt>
    <dgm:pt modelId="{A7548D4F-A978-4260-9FDA-A7E133799700}" type="sibTrans" cxnId="{F16C5B69-AD86-42E4-8A02-1230F3DBE955}">
      <dgm:prSet/>
      <dgm:spPr/>
      <dgm:t>
        <a:bodyPr/>
        <a:lstStyle/>
        <a:p>
          <a:endParaRPr lang="en-US"/>
        </a:p>
      </dgm:t>
    </dgm:pt>
    <dgm:pt modelId="{0FC1BB58-420C-4DB7-857C-221677BF0839}">
      <dgm:prSet phldrT="[Text]"/>
      <dgm:spPr>
        <a:solidFill>
          <a:schemeClr val="accent2">
            <a:lumMod val="60000"/>
            <a:lumOff val="40000"/>
            <a:alpha val="90000"/>
          </a:schemeClr>
        </a:solidFill>
      </dgm:spPr>
      <dgm:t>
        <a:bodyPr/>
        <a:lstStyle/>
        <a:p>
          <a:r>
            <a:rPr lang="en-US" dirty="0" smtClean="0">
              <a:solidFill>
                <a:schemeClr val="bg1"/>
              </a:solidFill>
            </a:rPr>
            <a:t>Ready to use</a:t>
          </a:r>
          <a:endParaRPr lang="en-US" dirty="0">
            <a:solidFill>
              <a:schemeClr val="bg1"/>
            </a:solidFill>
          </a:endParaRPr>
        </a:p>
      </dgm:t>
    </dgm:pt>
    <dgm:pt modelId="{6DBEDC7B-A8A8-45E9-BF3F-743660419F12}" type="parTrans" cxnId="{6C789B06-D2B5-4922-AC2F-13F72C42A4B2}">
      <dgm:prSet/>
      <dgm:spPr/>
      <dgm:t>
        <a:bodyPr/>
        <a:lstStyle/>
        <a:p>
          <a:endParaRPr lang="en-US"/>
        </a:p>
      </dgm:t>
    </dgm:pt>
    <dgm:pt modelId="{3137CF0B-EDE1-4171-BC83-E6022DB2241D}" type="sibTrans" cxnId="{6C789B06-D2B5-4922-AC2F-13F72C42A4B2}">
      <dgm:prSet/>
      <dgm:spPr/>
      <dgm:t>
        <a:bodyPr/>
        <a:lstStyle/>
        <a:p>
          <a:endParaRPr lang="en-US"/>
        </a:p>
      </dgm:t>
    </dgm:pt>
    <dgm:pt modelId="{4671BF85-BEB1-464C-8634-FFAC6443391A}">
      <dgm:prSet phldrT="[Text]"/>
      <dgm:spPr>
        <a:solidFill>
          <a:schemeClr val="accent2">
            <a:lumMod val="60000"/>
            <a:lumOff val="40000"/>
            <a:alpha val="90000"/>
          </a:schemeClr>
        </a:solidFill>
      </dgm:spPr>
      <dgm:t>
        <a:bodyPr/>
        <a:lstStyle/>
        <a:p>
          <a:r>
            <a:rPr lang="en-US" dirty="0" smtClean="0">
              <a:solidFill>
                <a:schemeClr val="bg1"/>
              </a:solidFill>
            </a:rPr>
            <a:t>50 ppm</a:t>
          </a:r>
          <a:endParaRPr lang="en-US" dirty="0">
            <a:solidFill>
              <a:schemeClr val="bg1"/>
            </a:solidFill>
          </a:endParaRPr>
        </a:p>
      </dgm:t>
    </dgm:pt>
    <dgm:pt modelId="{1A4BCEF6-5422-4920-894F-D8AAD1845E02}" type="parTrans" cxnId="{4C98373C-ACDD-4388-B335-C899EA810D39}">
      <dgm:prSet/>
      <dgm:spPr/>
      <dgm:t>
        <a:bodyPr/>
        <a:lstStyle/>
        <a:p>
          <a:endParaRPr lang="en-US"/>
        </a:p>
      </dgm:t>
    </dgm:pt>
    <dgm:pt modelId="{BDFBB3EB-DD2B-4804-BFB8-2B06272C8FEF}" type="sibTrans" cxnId="{4C98373C-ACDD-4388-B335-C899EA810D39}">
      <dgm:prSet/>
      <dgm:spPr/>
      <dgm:t>
        <a:bodyPr/>
        <a:lstStyle/>
        <a:p>
          <a:endParaRPr lang="en-US"/>
        </a:p>
      </dgm:t>
    </dgm:pt>
    <dgm:pt modelId="{8889D1CD-8F4E-4B22-9E56-AB7E94AFF751}">
      <dgm:prSet phldrT="[Text]"/>
      <dgm:spPr>
        <a:solidFill>
          <a:schemeClr val="accent2">
            <a:lumMod val="60000"/>
            <a:lumOff val="40000"/>
            <a:alpha val="90000"/>
          </a:schemeClr>
        </a:solidFill>
      </dgm:spPr>
      <dgm:t>
        <a:bodyPr/>
        <a:lstStyle/>
        <a:p>
          <a:r>
            <a:rPr lang="en-US" dirty="0" smtClean="0">
              <a:solidFill>
                <a:schemeClr val="bg1"/>
              </a:solidFill>
            </a:rPr>
            <a:t>30 days after dilution</a:t>
          </a:r>
          <a:endParaRPr lang="en-US" dirty="0">
            <a:solidFill>
              <a:schemeClr val="bg1"/>
            </a:solidFill>
          </a:endParaRPr>
        </a:p>
      </dgm:t>
    </dgm:pt>
    <dgm:pt modelId="{CD45579A-EA70-4736-8687-6284D7E3A2BB}" type="parTrans" cxnId="{E272FD97-287E-4398-A877-B1D77E692824}">
      <dgm:prSet/>
      <dgm:spPr/>
      <dgm:t>
        <a:bodyPr/>
        <a:lstStyle/>
        <a:p>
          <a:endParaRPr lang="en-US"/>
        </a:p>
      </dgm:t>
    </dgm:pt>
    <dgm:pt modelId="{6C8A7501-7E0C-40E6-AE2D-65784CCD6B55}" type="sibTrans" cxnId="{E272FD97-287E-4398-A877-B1D77E692824}">
      <dgm:prSet/>
      <dgm:spPr/>
      <dgm:t>
        <a:bodyPr/>
        <a:lstStyle/>
        <a:p>
          <a:endParaRPr lang="en-US"/>
        </a:p>
      </dgm:t>
    </dgm:pt>
    <dgm:pt modelId="{93F6D46B-0058-4073-87D8-053CD9E80B06}">
      <dgm:prSet phldrT="[Text]"/>
      <dgm:spPr>
        <a:solidFill>
          <a:schemeClr val="accent6">
            <a:lumMod val="60000"/>
            <a:lumOff val="40000"/>
            <a:alpha val="90000"/>
          </a:schemeClr>
        </a:solidFill>
      </dgm:spPr>
      <dgm:t>
        <a:bodyPr/>
        <a:lstStyle/>
        <a:p>
          <a:endParaRPr lang="en-US" dirty="0">
            <a:solidFill>
              <a:schemeClr val="bg1"/>
            </a:solidFill>
          </a:endParaRPr>
        </a:p>
      </dgm:t>
    </dgm:pt>
    <dgm:pt modelId="{C3624EE0-A9B1-4C1D-A8DC-E7565485207E}" type="parTrans" cxnId="{661ECD56-89C6-4F86-8A0F-196B84B72E50}">
      <dgm:prSet/>
      <dgm:spPr/>
      <dgm:t>
        <a:bodyPr/>
        <a:lstStyle/>
        <a:p>
          <a:endParaRPr lang="en-US"/>
        </a:p>
      </dgm:t>
    </dgm:pt>
    <dgm:pt modelId="{8DDBE2D6-9D87-428C-92AF-FB92780FD5BA}" type="sibTrans" cxnId="{661ECD56-89C6-4F86-8A0F-196B84B72E50}">
      <dgm:prSet/>
      <dgm:spPr/>
      <dgm:t>
        <a:bodyPr/>
        <a:lstStyle/>
        <a:p>
          <a:endParaRPr lang="en-US"/>
        </a:p>
      </dgm:t>
    </dgm:pt>
    <dgm:pt modelId="{C4A4652B-8BE0-4BA6-BD10-5BC82DD714D0}">
      <dgm:prSet phldrT="[Text]"/>
      <dgm:spPr>
        <a:solidFill>
          <a:schemeClr val="accent2">
            <a:lumMod val="60000"/>
            <a:lumOff val="40000"/>
            <a:alpha val="90000"/>
          </a:schemeClr>
        </a:solidFill>
      </dgm:spPr>
      <dgm:t>
        <a:bodyPr/>
        <a:lstStyle/>
        <a:p>
          <a:r>
            <a:rPr lang="en-US" dirty="0" smtClean="0">
              <a:solidFill>
                <a:schemeClr val="bg1"/>
              </a:solidFill>
            </a:rPr>
            <a:t>None</a:t>
          </a:r>
          <a:endParaRPr lang="en-US" dirty="0">
            <a:solidFill>
              <a:schemeClr val="bg1"/>
            </a:solidFill>
          </a:endParaRPr>
        </a:p>
      </dgm:t>
    </dgm:pt>
    <dgm:pt modelId="{493BFC3F-7F09-48AB-B95B-6E42C6C477BC}" type="parTrans" cxnId="{3DE3FCF5-A274-4576-9E29-5E9F94A331FB}">
      <dgm:prSet/>
      <dgm:spPr/>
      <dgm:t>
        <a:bodyPr/>
        <a:lstStyle/>
        <a:p>
          <a:endParaRPr lang="en-US"/>
        </a:p>
      </dgm:t>
    </dgm:pt>
    <dgm:pt modelId="{5CE3A737-4EF6-4B84-88EF-743C9726FF50}" type="sibTrans" cxnId="{3DE3FCF5-A274-4576-9E29-5E9F94A331FB}">
      <dgm:prSet/>
      <dgm:spPr/>
      <dgm:t>
        <a:bodyPr/>
        <a:lstStyle/>
        <a:p>
          <a:endParaRPr lang="en-US"/>
        </a:p>
      </dgm:t>
    </dgm:pt>
    <dgm:pt modelId="{921456C3-5E20-493E-A1EA-F9536C3718C3}">
      <dgm:prSet phldrT="[Text]"/>
      <dgm:spPr>
        <a:solidFill>
          <a:schemeClr val="accent2">
            <a:alpha val="90000"/>
          </a:schemeClr>
        </a:solidFill>
      </dgm:spPr>
      <dgm:t>
        <a:bodyPr/>
        <a:lstStyle/>
        <a:p>
          <a:r>
            <a:rPr lang="en-US" dirty="0" smtClean="0">
              <a:solidFill>
                <a:schemeClr val="bg1"/>
              </a:solidFill>
            </a:rPr>
            <a:t>30 days after production</a:t>
          </a:r>
          <a:endParaRPr lang="en-US" dirty="0">
            <a:solidFill>
              <a:schemeClr val="bg1"/>
            </a:solidFill>
          </a:endParaRPr>
        </a:p>
      </dgm:t>
    </dgm:pt>
    <dgm:pt modelId="{5ABC6402-061F-474B-A097-9C733BC285E4}" type="parTrans" cxnId="{3D1D636A-0102-46FC-8A76-FF256558977A}">
      <dgm:prSet/>
      <dgm:spPr/>
      <dgm:t>
        <a:bodyPr/>
        <a:lstStyle/>
        <a:p>
          <a:endParaRPr lang="en-US"/>
        </a:p>
      </dgm:t>
    </dgm:pt>
    <dgm:pt modelId="{198A5599-9473-46E9-8A0D-CE3F47FE889C}" type="sibTrans" cxnId="{3D1D636A-0102-46FC-8A76-FF256558977A}">
      <dgm:prSet/>
      <dgm:spPr/>
      <dgm:t>
        <a:bodyPr/>
        <a:lstStyle/>
        <a:p>
          <a:endParaRPr lang="en-US"/>
        </a:p>
      </dgm:t>
    </dgm:pt>
    <dgm:pt modelId="{63A5FB6E-0EBF-4D1B-AAB0-5430C227B609}">
      <dgm:prSet phldrT="[Text]"/>
      <dgm:spPr>
        <a:solidFill>
          <a:schemeClr val="accent2">
            <a:alpha val="90000"/>
          </a:schemeClr>
        </a:solidFill>
      </dgm:spPr>
      <dgm:t>
        <a:bodyPr/>
        <a:lstStyle/>
        <a:p>
          <a:r>
            <a:rPr lang="en-US" dirty="0" smtClean="0">
              <a:solidFill>
                <a:schemeClr val="bg1"/>
              </a:solidFill>
            </a:rPr>
            <a:t>None</a:t>
          </a:r>
          <a:endParaRPr lang="en-US" dirty="0">
            <a:solidFill>
              <a:schemeClr val="bg1"/>
            </a:solidFill>
          </a:endParaRPr>
        </a:p>
      </dgm:t>
    </dgm:pt>
    <dgm:pt modelId="{0FD69D61-1BA0-4534-B629-E141EFC68898}" type="parTrans" cxnId="{B117E14E-30A2-4D27-B6CC-36AD5BD54C8A}">
      <dgm:prSet/>
      <dgm:spPr/>
      <dgm:t>
        <a:bodyPr/>
        <a:lstStyle/>
        <a:p>
          <a:endParaRPr lang="en-US"/>
        </a:p>
      </dgm:t>
    </dgm:pt>
    <dgm:pt modelId="{91E22DDF-DEAA-4A1C-B0B9-03DB34F026D1}" type="sibTrans" cxnId="{B117E14E-30A2-4D27-B6CC-36AD5BD54C8A}">
      <dgm:prSet/>
      <dgm:spPr/>
      <dgm:t>
        <a:bodyPr/>
        <a:lstStyle/>
        <a:p>
          <a:endParaRPr lang="en-US"/>
        </a:p>
      </dgm:t>
    </dgm:pt>
    <dgm:pt modelId="{C13D4AD3-7A8E-4C40-B824-F5326D502828}">
      <dgm:prSet phldrT="[Text]"/>
      <dgm:spPr>
        <a:solidFill>
          <a:schemeClr val="accent2">
            <a:alpha val="90000"/>
          </a:schemeClr>
        </a:solidFill>
      </dgm:spPr>
      <dgm:t>
        <a:bodyPr/>
        <a:lstStyle/>
        <a:p>
          <a:r>
            <a:rPr lang="en-US" dirty="0" smtClean="0">
              <a:solidFill>
                <a:schemeClr val="bg1"/>
              </a:solidFill>
            </a:rPr>
            <a:t>12,2-12,5</a:t>
          </a:r>
          <a:endParaRPr lang="en-US" dirty="0">
            <a:solidFill>
              <a:schemeClr val="bg1"/>
            </a:solidFill>
          </a:endParaRPr>
        </a:p>
      </dgm:t>
    </dgm:pt>
    <dgm:pt modelId="{DF0482B4-C67B-4F02-AE69-D38AC23F64CC}" type="parTrans" cxnId="{7A891F38-0C1B-4ABF-BD0A-6178386EB8C3}">
      <dgm:prSet/>
      <dgm:spPr/>
      <dgm:t>
        <a:bodyPr/>
        <a:lstStyle/>
        <a:p>
          <a:endParaRPr lang="en-US"/>
        </a:p>
      </dgm:t>
    </dgm:pt>
    <dgm:pt modelId="{5605AA83-5CF9-40B7-9414-B1D051AECCB3}" type="sibTrans" cxnId="{7A891F38-0C1B-4ABF-BD0A-6178386EB8C3}">
      <dgm:prSet/>
      <dgm:spPr/>
      <dgm:t>
        <a:bodyPr/>
        <a:lstStyle/>
        <a:p>
          <a:endParaRPr lang="en-US"/>
        </a:p>
      </dgm:t>
    </dgm:pt>
    <dgm:pt modelId="{85EF1967-1EC5-4AA7-9E3E-0B6F51BDA4E9}">
      <dgm:prSet phldrT="[Text]"/>
      <dgm:spPr>
        <a:solidFill>
          <a:schemeClr val="accent2">
            <a:alpha val="90000"/>
          </a:schemeClr>
        </a:solidFill>
      </dgm:spPr>
      <dgm:t>
        <a:bodyPr/>
        <a:lstStyle/>
        <a:p>
          <a:r>
            <a:rPr lang="en-US" dirty="0" smtClean="0">
              <a:solidFill>
                <a:schemeClr val="bg1"/>
              </a:solidFill>
            </a:rPr>
            <a:t>2000 ppm</a:t>
          </a:r>
          <a:endParaRPr lang="en-US" dirty="0">
            <a:solidFill>
              <a:schemeClr val="bg1"/>
            </a:solidFill>
          </a:endParaRPr>
        </a:p>
      </dgm:t>
    </dgm:pt>
    <dgm:pt modelId="{A468C752-4704-4A30-A39E-A595B09DDED0}" type="parTrans" cxnId="{89A180AC-DD30-4418-8533-0108F4DDEC40}">
      <dgm:prSet/>
      <dgm:spPr/>
      <dgm:t>
        <a:bodyPr/>
        <a:lstStyle/>
        <a:p>
          <a:endParaRPr lang="en-US"/>
        </a:p>
      </dgm:t>
    </dgm:pt>
    <dgm:pt modelId="{EAF38F8E-CACA-4D2E-80BE-F1C16A4E9EDF}" type="sibTrans" cxnId="{89A180AC-DD30-4418-8533-0108F4DDEC40}">
      <dgm:prSet/>
      <dgm:spPr/>
      <dgm:t>
        <a:bodyPr/>
        <a:lstStyle/>
        <a:p>
          <a:endParaRPr lang="en-US"/>
        </a:p>
      </dgm:t>
    </dgm:pt>
    <dgm:pt modelId="{FE25252E-65C5-43B1-94C1-5AA60ACF86C9}" type="pres">
      <dgm:prSet presAssocID="{AE0B5F89-DA7D-46FE-B007-DF8BD2BC3F9B}" presName="Name0" presStyleCnt="0">
        <dgm:presLayoutVars>
          <dgm:dir/>
          <dgm:animLvl val="lvl"/>
          <dgm:resizeHandles val="exact"/>
        </dgm:presLayoutVars>
      </dgm:prSet>
      <dgm:spPr/>
      <dgm:t>
        <a:bodyPr/>
        <a:lstStyle/>
        <a:p>
          <a:endParaRPr lang="en-US"/>
        </a:p>
      </dgm:t>
    </dgm:pt>
    <dgm:pt modelId="{A387FEF3-A5CD-407C-9C40-7C86EB15FB43}" type="pres">
      <dgm:prSet presAssocID="{9BF67137-7DB1-411A-9A2B-0A1FFC70975D}" presName="composite" presStyleCnt="0"/>
      <dgm:spPr/>
    </dgm:pt>
    <dgm:pt modelId="{7941C3A9-E567-413B-A282-C15C454E7FA5}" type="pres">
      <dgm:prSet presAssocID="{9BF67137-7DB1-411A-9A2B-0A1FFC70975D}" presName="parTx" presStyleLbl="alignNode1" presStyleIdx="0" presStyleCnt="3">
        <dgm:presLayoutVars>
          <dgm:chMax val="0"/>
          <dgm:chPref val="0"/>
          <dgm:bulletEnabled val="1"/>
        </dgm:presLayoutVars>
      </dgm:prSet>
      <dgm:spPr/>
      <dgm:t>
        <a:bodyPr/>
        <a:lstStyle/>
        <a:p>
          <a:endParaRPr lang="en-US"/>
        </a:p>
      </dgm:t>
    </dgm:pt>
    <dgm:pt modelId="{146C9242-462A-4A2F-BF78-6D444138CFE7}" type="pres">
      <dgm:prSet presAssocID="{9BF67137-7DB1-411A-9A2B-0A1FFC70975D}" presName="desTx" presStyleLbl="alignAccFollowNode1" presStyleIdx="0" presStyleCnt="3">
        <dgm:presLayoutVars>
          <dgm:bulletEnabled val="1"/>
        </dgm:presLayoutVars>
      </dgm:prSet>
      <dgm:spPr/>
      <dgm:t>
        <a:bodyPr/>
        <a:lstStyle/>
        <a:p>
          <a:endParaRPr lang="en-US"/>
        </a:p>
      </dgm:t>
    </dgm:pt>
    <dgm:pt modelId="{9C4CA54D-D0D7-4E13-98A8-82673BC52B42}" type="pres">
      <dgm:prSet presAssocID="{D628A673-933E-487B-B8B7-F23440130B37}" presName="space" presStyleCnt="0"/>
      <dgm:spPr/>
    </dgm:pt>
    <dgm:pt modelId="{C4086DE5-61F9-494C-92AE-924CE31AA8DC}" type="pres">
      <dgm:prSet presAssocID="{975846F4-382D-4398-9432-E54F3E808281}" presName="composite" presStyleCnt="0"/>
      <dgm:spPr/>
    </dgm:pt>
    <dgm:pt modelId="{B4904BC5-1764-42E9-B755-295CB17631C6}" type="pres">
      <dgm:prSet presAssocID="{975846F4-382D-4398-9432-E54F3E808281}" presName="parTx" presStyleLbl="alignNode1" presStyleIdx="1" presStyleCnt="3">
        <dgm:presLayoutVars>
          <dgm:chMax val="0"/>
          <dgm:chPref val="0"/>
          <dgm:bulletEnabled val="1"/>
        </dgm:presLayoutVars>
      </dgm:prSet>
      <dgm:spPr/>
      <dgm:t>
        <a:bodyPr/>
        <a:lstStyle/>
        <a:p>
          <a:endParaRPr lang="en-US"/>
        </a:p>
      </dgm:t>
    </dgm:pt>
    <dgm:pt modelId="{C531E442-F510-4BF5-B904-21C175DF06F2}" type="pres">
      <dgm:prSet presAssocID="{975846F4-382D-4398-9432-E54F3E808281}" presName="desTx" presStyleLbl="alignAccFollowNode1" presStyleIdx="1" presStyleCnt="3">
        <dgm:presLayoutVars>
          <dgm:bulletEnabled val="1"/>
        </dgm:presLayoutVars>
      </dgm:prSet>
      <dgm:spPr/>
      <dgm:t>
        <a:bodyPr/>
        <a:lstStyle/>
        <a:p>
          <a:endParaRPr lang="en-US"/>
        </a:p>
      </dgm:t>
    </dgm:pt>
    <dgm:pt modelId="{4D97F90C-4062-48E4-95CC-B0E6851CFC7B}" type="pres">
      <dgm:prSet presAssocID="{5B4C4A0F-7F3B-42C5-BB7B-CA904F631D51}" presName="space" presStyleCnt="0"/>
      <dgm:spPr/>
    </dgm:pt>
    <dgm:pt modelId="{AEEE84D1-EA1A-4FB2-8041-5B6DA4BE90B7}" type="pres">
      <dgm:prSet presAssocID="{9F2C583B-4804-4669-BF9F-328606F8C4C3}" presName="composite" presStyleCnt="0"/>
      <dgm:spPr/>
    </dgm:pt>
    <dgm:pt modelId="{65AF02FD-92E6-4673-89DE-1BDA2297B9F9}" type="pres">
      <dgm:prSet presAssocID="{9F2C583B-4804-4669-BF9F-328606F8C4C3}" presName="parTx" presStyleLbl="alignNode1" presStyleIdx="2" presStyleCnt="3">
        <dgm:presLayoutVars>
          <dgm:chMax val="0"/>
          <dgm:chPref val="0"/>
          <dgm:bulletEnabled val="1"/>
        </dgm:presLayoutVars>
      </dgm:prSet>
      <dgm:spPr/>
      <dgm:t>
        <a:bodyPr/>
        <a:lstStyle/>
        <a:p>
          <a:endParaRPr lang="en-US"/>
        </a:p>
      </dgm:t>
    </dgm:pt>
    <dgm:pt modelId="{AE85012E-6573-40D7-AD9F-84CD4A340F38}" type="pres">
      <dgm:prSet presAssocID="{9F2C583B-4804-4669-BF9F-328606F8C4C3}" presName="desTx" presStyleLbl="alignAccFollowNode1" presStyleIdx="2" presStyleCnt="3">
        <dgm:presLayoutVars>
          <dgm:bulletEnabled val="1"/>
        </dgm:presLayoutVars>
      </dgm:prSet>
      <dgm:spPr/>
      <dgm:t>
        <a:bodyPr/>
        <a:lstStyle/>
        <a:p>
          <a:endParaRPr lang="en-US"/>
        </a:p>
      </dgm:t>
    </dgm:pt>
  </dgm:ptLst>
  <dgm:cxnLst>
    <dgm:cxn modelId="{4BEEE164-866A-4ABF-B733-A58DD21EDE16}" type="presOf" srcId="{63A5FB6E-0EBF-4D1B-AAB0-5430C227B609}" destId="{C531E442-F510-4BF5-B904-21C175DF06F2}" srcOrd="0" destOrd="5" presId="urn:microsoft.com/office/officeart/2005/8/layout/hList1"/>
    <dgm:cxn modelId="{D99AC46C-81C0-4367-8748-7B6F47313466}" srcId="{9BF67137-7DB1-411A-9A2B-0A1FFC70975D}" destId="{47003EA3-5E2B-4B2A-A2ED-1CD3442B459A}" srcOrd="6" destOrd="0" parTransId="{B5E9AEC6-B506-45B6-9EA8-B3BA9FE9A85B}" sibTransId="{CEA678CE-D1DF-4761-B88E-45E99B0E34FA}"/>
    <dgm:cxn modelId="{7A891F38-0C1B-4ABF-BD0A-6178386EB8C3}" srcId="{975846F4-382D-4398-9432-E54F3E808281}" destId="{C13D4AD3-7A8E-4C40-B824-F5326D502828}" srcOrd="2" destOrd="0" parTransId="{DF0482B4-C67B-4F02-AE69-D38AC23F64CC}" sibTransId="{5605AA83-5CF9-40B7-9414-B1D051AECCB3}"/>
    <dgm:cxn modelId="{F16C5B69-AD86-42E4-8A02-1230F3DBE955}" srcId="{9F2C583B-4804-4669-BF9F-328606F8C4C3}" destId="{DCABE7CB-0905-4C77-87A9-CBF240D94DC6}" srcOrd="6" destOrd="0" parTransId="{6295908D-B380-462A-90C2-3B66ED9C0C86}" sibTransId="{A7548D4F-A978-4260-9FDA-A7E133799700}"/>
    <dgm:cxn modelId="{8A83E0E0-BCA3-4137-B74C-89AE6368D950}" srcId="{9F2C583B-4804-4669-BF9F-328606F8C4C3}" destId="{33BE1298-20D0-4ECA-8921-027AB8D957A0}" srcOrd="2" destOrd="0" parTransId="{0EE83F99-B263-43B1-A29C-113535E1476D}" sibTransId="{4DD9E5A6-D9FF-458C-BDDE-E28B46134371}"/>
    <dgm:cxn modelId="{78339DC9-7B7D-47C4-BD96-8396B3747C6F}" srcId="{9BF67137-7DB1-411A-9A2B-0A1FFC70975D}" destId="{17A4D473-1638-4886-A79B-0E59078602CE}" srcOrd="2" destOrd="0" parTransId="{24246167-F628-4DD4-B3A3-4B2A6CC7CFBE}" sibTransId="{D79AE776-A1AF-4FCC-A2D8-023891471201}"/>
    <dgm:cxn modelId="{CC2F6FE8-5304-4D17-88C9-C11CAEB19F01}" type="presOf" srcId="{9F2C583B-4804-4669-BF9F-328606F8C4C3}" destId="{65AF02FD-92E6-4673-89DE-1BDA2297B9F9}" srcOrd="0" destOrd="0" presId="urn:microsoft.com/office/officeart/2005/8/layout/hList1"/>
    <dgm:cxn modelId="{CA552289-43D4-48BE-B2B7-E250DB86172B}" type="presOf" srcId="{AE0B5F89-DA7D-46FE-B007-DF8BD2BC3F9B}" destId="{FE25252E-65C5-43B1-94C1-5AA60ACF86C9}" srcOrd="0" destOrd="0" presId="urn:microsoft.com/office/officeart/2005/8/layout/hList1"/>
    <dgm:cxn modelId="{C30D7023-2D5E-4896-84D6-D40520440259}" srcId="{9BF67137-7DB1-411A-9A2B-0A1FFC70975D}" destId="{61A19D60-6062-4184-A8EC-3EA7A310B3DE}" srcOrd="4" destOrd="0" parTransId="{A4225A3D-E182-4EE2-8E2E-B6AD009DF486}" sibTransId="{71788F93-6A23-494E-A026-A11DCF17471B}"/>
    <dgm:cxn modelId="{651FECAD-0FD0-4AA3-A718-0B9D837F6DF6}" type="presOf" srcId="{1B67043C-D8CF-4A4D-B659-171CA9DD6857}" destId="{146C9242-462A-4A2F-BF78-6D444138CFE7}" srcOrd="0" destOrd="3" presId="urn:microsoft.com/office/officeart/2005/8/layout/hList1"/>
    <dgm:cxn modelId="{6C789B06-D2B5-4922-AC2F-13F72C42A4B2}" srcId="{9F2C583B-4804-4669-BF9F-328606F8C4C3}" destId="{0FC1BB58-420C-4DB7-857C-221677BF0839}" srcOrd="1" destOrd="0" parTransId="{6DBEDC7B-A8A8-45E9-BF3F-743660419F12}" sibTransId="{3137CF0B-EDE1-4171-BC83-E6022DB2241D}"/>
    <dgm:cxn modelId="{9BACE7F8-EB39-4873-B115-9D31D6A878FB}" srcId="{9BF67137-7DB1-411A-9A2B-0A1FFC70975D}" destId="{FCC4ACE6-DAC8-4CA7-80AF-59CB1BC63A8E}" srcOrd="0" destOrd="0" parTransId="{9A62916E-D086-4CCF-9034-623E4AFE3B9C}" sibTransId="{8E7E552B-2D39-4BA1-AE45-355D2A25245B}"/>
    <dgm:cxn modelId="{8767C446-141E-4C24-B977-C00D8073192A}" srcId="{AE0B5F89-DA7D-46FE-B007-DF8BD2BC3F9B}" destId="{975846F4-382D-4398-9432-E54F3E808281}" srcOrd="1" destOrd="0" parTransId="{7FDB58A5-26A3-4632-B59A-614684CCF1AB}" sibTransId="{5B4C4A0F-7F3B-42C5-BB7B-CA904F631D51}"/>
    <dgm:cxn modelId="{638BAF74-29F5-4A2E-802B-E1CE55101813}" type="presOf" srcId="{812996D4-51A3-40A3-B8E4-8684C819F782}" destId="{C531E442-F510-4BF5-B904-21C175DF06F2}" srcOrd="0" destOrd="0" presId="urn:microsoft.com/office/officeart/2005/8/layout/hList1"/>
    <dgm:cxn modelId="{130C0C93-AF18-49C4-8B1B-E1EEE4B32F8E}" type="presOf" srcId="{C13D4AD3-7A8E-4C40-B824-F5326D502828}" destId="{C531E442-F510-4BF5-B904-21C175DF06F2}" srcOrd="0" destOrd="2" presId="urn:microsoft.com/office/officeart/2005/8/layout/hList1"/>
    <dgm:cxn modelId="{5DDC7131-58F9-4A08-96CE-805BDBAA7705}" type="presOf" srcId="{0FC1BB58-420C-4DB7-857C-221677BF0839}" destId="{AE85012E-6573-40D7-AD9F-84CD4A340F38}" srcOrd="0" destOrd="1" presId="urn:microsoft.com/office/officeart/2005/8/layout/hList1"/>
    <dgm:cxn modelId="{1077CC35-47CA-45C0-A6C9-659842E7936F}" type="presOf" srcId="{17A4D473-1638-4886-A79B-0E59078602CE}" destId="{146C9242-462A-4A2F-BF78-6D444138CFE7}" srcOrd="0" destOrd="2" presId="urn:microsoft.com/office/officeart/2005/8/layout/hList1"/>
    <dgm:cxn modelId="{75C0189A-0AFA-4D35-9F54-3FC92159943F}" type="presOf" srcId="{921456C3-5E20-493E-A1EA-F9536C3718C3}" destId="{C531E442-F510-4BF5-B904-21C175DF06F2}" srcOrd="0" destOrd="4" presId="urn:microsoft.com/office/officeart/2005/8/layout/hList1"/>
    <dgm:cxn modelId="{FF1BBC4D-E1D0-44AF-9BF4-5F4DFBA7809B}" srcId="{975846F4-382D-4398-9432-E54F3E808281}" destId="{812996D4-51A3-40A3-B8E4-8684C819F782}" srcOrd="0" destOrd="0" parTransId="{4C6B7EF5-9049-4891-9199-AF9B4C5623A0}" sibTransId="{9A36BE9A-5B82-4E97-A550-CDEE44FF63E4}"/>
    <dgm:cxn modelId="{E2FD3BAB-B86E-4F7B-86D4-C3AC52976978}" type="presOf" srcId="{9BF67137-7DB1-411A-9A2B-0A1FFC70975D}" destId="{7941C3A9-E567-413B-A282-C15C454E7FA5}" srcOrd="0" destOrd="0" presId="urn:microsoft.com/office/officeart/2005/8/layout/hList1"/>
    <dgm:cxn modelId="{3DE3FCF5-A274-4576-9E29-5E9F94A331FB}" srcId="{9F2C583B-4804-4669-BF9F-328606F8C4C3}" destId="{C4A4652B-8BE0-4BA6-BD10-5BC82DD714D0}" srcOrd="5" destOrd="0" parTransId="{493BFC3F-7F09-48AB-B95B-6E42C6C477BC}" sibTransId="{5CE3A737-4EF6-4B84-88EF-743C9726FF50}"/>
    <dgm:cxn modelId="{4C401F42-30B4-48DA-8773-4895F22761EF}" type="presOf" srcId="{47003EA3-5E2B-4B2A-A2ED-1CD3442B459A}" destId="{146C9242-462A-4A2F-BF78-6D444138CFE7}" srcOrd="0" destOrd="6" presId="urn:microsoft.com/office/officeart/2005/8/layout/hList1"/>
    <dgm:cxn modelId="{B82845C0-D33D-4BCA-841E-C03884AF6957}" type="presOf" srcId="{9C8A33E5-6428-4FBF-9F70-EBDD66F079DA}" destId="{146C9242-462A-4A2F-BF78-6D444138CFE7}" srcOrd="0" destOrd="1" presId="urn:microsoft.com/office/officeart/2005/8/layout/hList1"/>
    <dgm:cxn modelId="{3D1D636A-0102-46FC-8A76-FF256558977A}" srcId="{975846F4-382D-4398-9432-E54F3E808281}" destId="{921456C3-5E20-493E-A1EA-F9536C3718C3}" srcOrd="4" destOrd="0" parTransId="{5ABC6402-061F-474B-A097-9C733BC285E4}" sibTransId="{198A5599-9473-46E9-8A0D-CE3F47FE889C}"/>
    <dgm:cxn modelId="{6ADEC8AC-88A8-4586-B36E-2F37F0C79331}" type="presOf" srcId="{33BE1298-20D0-4ECA-8921-027AB8D957A0}" destId="{AE85012E-6573-40D7-AD9F-84CD4A340F38}" srcOrd="0" destOrd="2" presId="urn:microsoft.com/office/officeart/2005/8/layout/hList1"/>
    <dgm:cxn modelId="{B49CA77E-6716-4AF7-8DBA-CA489EE032E6}" type="presOf" srcId="{4671BF85-BEB1-464C-8634-FFAC6443391A}" destId="{AE85012E-6573-40D7-AD9F-84CD4A340F38}" srcOrd="0" destOrd="3" presId="urn:microsoft.com/office/officeart/2005/8/layout/hList1"/>
    <dgm:cxn modelId="{A031CDBC-3321-40FC-A715-818C6A62DA1D}" srcId="{9F2C583B-4804-4669-BF9F-328606F8C4C3}" destId="{07847051-6E05-4D36-8A8A-A80D9CDA65AA}" srcOrd="0" destOrd="0" parTransId="{4C1F263B-1082-447D-BADA-E2FDE3D10D23}" sibTransId="{7BF232C6-02B8-4FF1-BA70-1F16A96E5B1E}"/>
    <dgm:cxn modelId="{211516F4-6CE6-4761-8976-4E5B6DEAC774}" type="presOf" srcId="{C4A4652B-8BE0-4BA6-BD10-5BC82DD714D0}" destId="{AE85012E-6573-40D7-AD9F-84CD4A340F38}" srcOrd="0" destOrd="5" presId="urn:microsoft.com/office/officeart/2005/8/layout/hList1"/>
    <dgm:cxn modelId="{14342E59-D911-4A02-90A6-07D89C1795DF}" type="presOf" srcId="{85EF1967-1EC5-4AA7-9E3E-0B6F51BDA4E9}" destId="{C531E442-F510-4BF5-B904-21C175DF06F2}" srcOrd="0" destOrd="3" presId="urn:microsoft.com/office/officeart/2005/8/layout/hList1"/>
    <dgm:cxn modelId="{89A180AC-DD30-4418-8533-0108F4DDEC40}" srcId="{975846F4-382D-4398-9432-E54F3E808281}" destId="{85EF1967-1EC5-4AA7-9E3E-0B6F51BDA4E9}" srcOrd="3" destOrd="0" parTransId="{A468C752-4704-4A30-A39E-A595B09DDED0}" sibTransId="{EAF38F8E-CACA-4D2E-80BE-F1C16A4E9EDF}"/>
    <dgm:cxn modelId="{4C98373C-ACDD-4388-B335-C899EA810D39}" srcId="{9F2C583B-4804-4669-BF9F-328606F8C4C3}" destId="{4671BF85-BEB1-464C-8634-FFAC6443391A}" srcOrd="3" destOrd="0" parTransId="{1A4BCEF6-5422-4920-894F-D8AAD1845E02}" sibTransId="{BDFBB3EB-DD2B-4804-BFB8-2B06272C8FEF}"/>
    <dgm:cxn modelId="{C81FADE4-58AA-470C-BC5B-2C22F33EA73D}" type="presOf" srcId="{7F7C5188-73E0-4A16-B22F-6E57F19EA4AC}" destId="{C531E442-F510-4BF5-B904-21C175DF06F2}" srcOrd="0" destOrd="1" presId="urn:microsoft.com/office/officeart/2005/8/layout/hList1"/>
    <dgm:cxn modelId="{DAFD1E7C-89A1-47EB-AF44-958A3404EBEB}" type="presOf" srcId="{93F6D46B-0058-4073-87D8-053CD9E80B06}" destId="{146C9242-462A-4A2F-BF78-6D444138CFE7}" srcOrd="0" destOrd="5" presId="urn:microsoft.com/office/officeart/2005/8/layout/hList1"/>
    <dgm:cxn modelId="{397E2BCA-B124-47CD-9AC3-35065E56C9E1}" srcId="{AE0B5F89-DA7D-46FE-B007-DF8BD2BC3F9B}" destId="{9BF67137-7DB1-411A-9A2B-0A1FFC70975D}" srcOrd="0" destOrd="0" parTransId="{68490BCD-B346-4844-BF2D-75CE22166F99}" sibTransId="{D628A673-933E-487B-B8B7-F23440130B37}"/>
    <dgm:cxn modelId="{FE7C7DEE-1D44-41C4-B694-D66DCA6E8587}" srcId="{AE0B5F89-DA7D-46FE-B007-DF8BD2BC3F9B}" destId="{9F2C583B-4804-4669-BF9F-328606F8C4C3}" srcOrd="2" destOrd="0" parTransId="{38FB94AD-9FEC-4B32-B55E-993083F5691D}" sibTransId="{A37CAAE2-C6FD-452B-AC00-C581E413E06D}"/>
    <dgm:cxn modelId="{E272FD97-287E-4398-A877-B1D77E692824}" srcId="{9F2C583B-4804-4669-BF9F-328606F8C4C3}" destId="{8889D1CD-8F4E-4B22-9E56-AB7E94AFF751}" srcOrd="4" destOrd="0" parTransId="{CD45579A-EA70-4736-8687-6284D7E3A2BB}" sibTransId="{6C8A7501-7E0C-40E6-AE2D-65784CCD6B55}"/>
    <dgm:cxn modelId="{D6EF9192-DAC0-443B-9F2B-CC88FEF9880A}" type="presOf" srcId="{975846F4-382D-4398-9432-E54F3E808281}" destId="{B4904BC5-1764-42E9-B755-295CB17631C6}" srcOrd="0" destOrd="0" presId="urn:microsoft.com/office/officeart/2005/8/layout/hList1"/>
    <dgm:cxn modelId="{9A4A2C11-1B6B-426B-8CB7-F895D2628ED2}" type="presOf" srcId="{8889D1CD-8F4E-4B22-9E56-AB7E94AFF751}" destId="{AE85012E-6573-40D7-AD9F-84CD4A340F38}" srcOrd="0" destOrd="4" presId="urn:microsoft.com/office/officeart/2005/8/layout/hList1"/>
    <dgm:cxn modelId="{1FFA4DEE-E3CC-4236-A3F5-0BB6944806B1}" srcId="{9BF67137-7DB1-411A-9A2B-0A1FFC70975D}" destId="{9C8A33E5-6428-4FBF-9F70-EBDD66F079DA}" srcOrd="1" destOrd="0" parTransId="{CCE974F6-65E4-46C1-B9CA-65B106E40006}" sibTransId="{D4FFE51F-5E7D-43F4-9580-971B6D1C9EB1}"/>
    <dgm:cxn modelId="{7EFE7253-0ABE-4F3B-A20A-9A2BDE6D39F1}" type="presOf" srcId="{07847051-6E05-4D36-8A8A-A80D9CDA65AA}" destId="{AE85012E-6573-40D7-AD9F-84CD4A340F38}" srcOrd="0" destOrd="0" presId="urn:microsoft.com/office/officeart/2005/8/layout/hList1"/>
    <dgm:cxn modelId="{863EB6FE-8D48-46D7-8C45-228F6E155CD9}" type="presOf" srcId="{FCC4ACE6-DAC8-4CA7-80AF-59CB1BC63A8E}" destId="{146C9242-462A-4A2F-BF78-6D444138CFE7}" srcOrd="0" destOrd="0" presId="urn:microsoft.com/office/officeart/2005/8/layout/hList1"/>
    <dgm:cxn modelId="{B117E14E-30A2-4D27-B6CC-36AD5BD54C8A}" srcId="{975846F4-382D-4398-9432-E54F3E808281}" destId="{63A5FB6E-0EBF-4D1B-AAB0-5430C227B609}" srcOrd="5" destOrd="0" parTransId="{0FD69D61-1BA0-4534-B629-E141EFC68898}" sibTransId="{91E22DDF-DEAA-4A1C-B0B9-03DB34F026D1}"/>
    <dgm:cxn modelId="{6E03CD80-50B1-4B04-BDD5-A352917A4450}" srcId="{975846F4-382D-4398-9432-E54F3E808281}" destId="{7F7C5188-73E0-4A16-B22F-6E57F19EA4AC}" srcOrd="1" destOrd="0" parTransId="{E04C920F-FB48-41F1-ADD4-2DDC6F1CEA8C}" sibTransId="{C8F34545-2014-4C59-82DB-4D8072C481FB}"/>
    <dgm:cxn modelId="{661ECD56-89C6-4F86-8A0F-196B84B72E50}" srcId="{9BF67137-7DB1-411A-9A2B-0A1FFC70975D}" destId="{93F6D46B-0058-4073-87D8-053CD9E80B06}" srcOrd="5" destOrd="0" parTransId="{C3624EE0-A9B1-4C1D-A8DC-E7565485207E}" sibTransId="{8DDBE2D6-9D87-428C-92AF-FB92780FD5BA}"/>
    <dgm:cxn modelId="{87D5CF16-1DE5-40A2-B5D3-A6E965D6B8A1}" type="presOf" srcId="{61A19D60-6062-4184-A8EC-3EA7A310B3DE}" destId="{146C9242-462A-4A2F-BF78-6D444138CFE7}" srcOrd="0" destOrd="4" presId="urn:microsoft.com/office/officeart/2005/8/layout/hList1"/>
    <dgm:cxn modelId="{7F70110E-FC4B-4BF8-A427-92BC8955692C}" srcId="{9BF67137-7DB1-411A-9A2B-0A1FFC70975D}" destId="{1B67043C-D8CF-4A4D-B659-171CA9DD6857}" srcOrd="3" destOrd="0" parTransId="{702377DE-E8C6-479A-98C5-B97C6813757F}" sibTransId="{D8AE238A-0586-45EC-AC62-393B1DF489E9}"/>
    <dgm:cxn modelId="{A0617AE9-3BF2-41FF-A357-4D53FA510EE7}" type="presOf" srcId="{DCABE7CB-0905-4C77-87A9-CBF240D94DC6}" destId="{AE85012E-6573-40D7-AD9F-84CD4A340F38}" srcOrd="0" destOrd="6" presId="urn:microsoft.com/office/officeart/2005/8/layout/hList1"/>
    <dgm:cxn modelId="{8F7171E1-E483-4E0D-A415-82D3422E8028}" type="presParOf" srcId="{FE25252E-65C5-43B1-94C1-5AA60ACF86C9}" destId="{A387FEF3-A5CD-407C-9C40-7C86EB15FB43}" srcOrd="0" destOrd="0" presId="urn:microsoft.com/office/officeart/2005/8/layout/hList1"/>
    <dgm:cxn modelId="{989157C5-292C-49DD-917E-C55A5B93C680}" type="presParOf" srcId="{A387FEF3-A5CD-407C-9C40-7C86EB15FB43}" destId="{7941C3A9-E567-413B-A282-C15C454E7FA5}" srcOrd="0" destOrd="0" presId="urn:microsoft.com/office/officeart/2005/8/layout/hList1"/>
    <dgm:cxn modelId="{5C38C900-F307-404F-AEB0-61F84D99FFB2}" type="presParOf" srcId="{A387FEF3-A5CD-407C-9C40-7C86EB15FB43}" destId="{146C9242-462A-4A2F-BF78-6D444138CFE7}" srcOrd="1" destOrd="0" presId="urn:microsoft.com/office/officeart/2005/8/layout/hList1"/>
    <dgm:cxn modelId="{2E6C2F94-D672-4A50-9FE1-73B9CB30E946}" type="presParOf" srcId="{FE25252E-65C5-43B1-94C1-5AA60ACF86C9}" destId="{9C4CA54D-D0D7-4E13-98A8-82673BC52B42}" srcOrd="1" destOrd="0" presId="urn:microsoft.com/office/officeart/2005/8/layout/hList1"/>
    <dgm:cxn modelId="{5D93F2F9-188C-4812-8C07-81B1D0FB7DE3}" type="presParOf" srcId="{FE25252E-65C5-43B1-94C1-5AA60ACF86C9}" destId="{C4086DE5-61F9-494C-92AE-924CE31AA8DC}" srcOrd="2" destOrd="0" presId="urn:microsoft.com/office/officeart/2005/8/layout/hList1"/>
    <dgm:cxn modelId="{4FD0C20B-489E-45A3-8644-1CD9D61B8730}" type="presParOf" srcId="{C4086DE5-61F9-494C-92AE-924CE31AA8DC}" destId="{B4904BC5-1764-42E9-B755-295CB17631C6}" srcOrd="0" destOrd="0" presId="urn:microsoft.com/office/officeart/2005/8/layout/hList1"/>
    <dgm:cxn modelId="{4B59F54B-E8FE-4BD7-80A7-A893C033E594}" type="presParOf" srcId="{C4086DE5-61F9-494C-92AE-924CE31AA8DC}" destId="{C531E442-F510-4BF5-B904-21C175DF06F2}" srcOrd="1" destOrd="0" presId="urn:microsoft.com/office/officeart/2005/8/layout/hList1"/>
    <dgm:cxn modelId="{2CCEA70E-350A-4242-BF73-31B824C63932}" type="presParOf" srcId="{FE25252E-65C5-43B1-94C1-5AA60ACF86C9}" destId="{4D97F90C-4062-48E4-95CC-B0E6851CFC7B}" srcOrd="3" destOrd="0" presId="urn:microsoft.com/office/officeart/2005/8/layout/hList1"/>
    <dgm:cxn modelId="{F6B08BBE-F164-4723-8C26-9C90F2FBA47C}" type="presParOf" srcId="{FE25252E-65C5-43B1-94C1-5AA60ACF86C9}" destId="{AEEE84D1-EA1A-4FB2-8041-5B6DA4BE90B7}" srcOrd="4" destOrd="0" presId="urn:microsoft.com/office/officeart/2005/8/layout/hList1"/>
    <dgm:cxn modelId="{5C7816F6-AA2E-4639-9D48-FC3B5E3E8BE1}" type="presParOf" srcId="{AEEE84D1-EA1A-4FB2-8041-5B6DA4BE90B7}" destId="{65AF02FD-92E6-4673-89DE-1BDA2297B9F9}" srcOrd="0" destOrd="0" presId="urn:microsoft.com/office/officeart/2005/8/layout/hList1"/>
    <dgm:cxn modelId="{BD05DD24-291E-4EE3-95DD-1F3DD92AA9FA}" type="presParOf" srcId="{AEEE84D1-EA1A-4FB2-8041-5B6DA4BE90B7}" destId="{AE85012E-6573-40D7-AD9F-84CD4A340F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B5F89-DA7D-46FE-B007-DF8BD2BC3F9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BF67137-7DB1-411A-9A2B-0A1FFC70975D}">
      <dgm:prSet phldrT="[Text]" custT="1"/>
      <dgm:spPr>
        <a:solidFill>
          <a:srgbClr val="FFC000"/>
        </a:solidFill>
      </dgm:spPr>
      <dgm:t>
        <a:bodyPr/>
        <a:lstStyle/>
        <a:p>
          <a:r>
            <a:rPr lang="en-US" sz="2400" b="1" dirty="0" smtClean="0">
              <a:solidFill>
                <a:schemeClr val="tx1"/>
              </a:solidFill>
            </a:rPr>
            <a:t>Specs</a:t>
          </a:r>
          <a:endParaRPr lang="en-US" sz="2400" b="1" dirty="0">
            <a:solidFill>
              <a:schemeClr val="tx1"/>
            </a:solidFill>
          </a:endParaRPr>
        </a:p>
      </dgm:t>
    </dgm:pt>
    <dgm:pt modelId="{68490BCD-B346-4844-BF2D-75CE22166F99}" type="parTrans" cxnId="{397E2BCA-B124-47CD-9AC3-35065E56C9E1}">
      <dgm:prSet/>
      <dgm:spPr/>
      <dgm:t>
        <a:bodyPr/>
        <a:lstStyle/>
        <a:p>
          <a:endParaRPr lang="en-US"/>
        </a:p>
      </dgm:t>
    </dgm:pt>
    <dgm:pt modelId="{D628A673-933E-487B-B8B7-F23440130B37}" type="sibTrans" cxnId="{397E2BCA-B124-47CD-9AC3-35065E56C9E1}">
      <dgm:prSet/>
      <dgm:spPr/>
      <dgm:t>
        <a:bodyPr/>
        <a:lstStyle/>
        <a:p>
          <a:endParaRPr lang="en-US"/>
        </a:p>
      </dgm:t>
    </dgm:pt>
    <dgm:pt modelId="{FCC4ACE6-DAC8-4CA7-80AF-59CB1BC63A8E}">
      <dgm:prSet phldrT="[Text]"/>
      <dgm:spPr>
        <a:solidFill>
          <a:srgbClr val="FFFF99">
            <a:alpha val="90000"/>
          </a:srgbClr>
        </a:solidFill>
      </dgm:spPr>
      <dgm:t>
        <a:bodyPr/>
        <a:lstStyle/>
        <a:p>
          <a:r>
            <a:rPr lang="en-US" dirty="0" smtClean="0">
              <a:solidFill>
                <a:srgbClr val="FFC000"/>
              </a:solidFill>
            </a:rPr>
            <a:t>Formula: </a:t>
          </a:r>
          <a:endParaRPr lang="en-US" dirty="0">
            <a:solidFill>
              <a:srgbClr val="FFC000"/>
            </a:solidFill>
          </a:endParaRPr>
        </a:p>
      </dgm:t>
    </dgm:pt>
    <dgm:pt modelId="{9A62916E-D086-4CCF-9034-623E4AFE3B9C}" type="parTrans" cxnId="{9BACE7F8-EB39-4873-B115-9D31D6A878FB}">
      <dgm:prSet/>
      <dgm:spPr/>
      <dgm:t>
        <a:bodyPr/>
        <a:lstStyle/>
        <a:p>
          <a:endParaRPr lang="en-US"/>
        </a:p>
      </dgm:t>
    </dgm:pt>
    <dgm:pt modelId="{8E7E552B-2D39-4BA1-AE45-355D2A25245B}" type="sibTrans" cxnId="{9BACE7F8-EB39-4873-B115-9D31D6A878FB}">
      <dgm:prSet/>
      <dgm:spPr/>
      <dgm:t>
        <a:bodyPr/>
        <a:lstStyle/>
        <a:p>
          <a:endParaRPr lang="en-US"/>
        </a:p>
      </dgm:t>
    </dgm:pt>
    <dgm:pt modelId="{1B67043C-D8CF-4A4D-B659-171CA9DD6857}">
      <dgm:prSet phldrT="[Text]"/>
      <dgm:spPr>
        <a:solidFill>
          <a:srgbClr val="FFFF99">
            <a:alpha val="90000"/>
          </a:srgbClr>
        </a:solidFill>
      </dgm:spPr>
      <dgm:t>
        <a:bodyPr/>
        <a:lstStyle/>
        <a:p>
          <a:r>
            <a:rPr lang="en-US" dirty="0" smtClean="0">
              <a:solidFill>
                <a:srgbClr val="FFC000"/>
              </a:solidFill>
            </a:rPr>
            <a:t>Concentration:</a:t>
          </a:r>
          <a:endParaRPr lang="en-US" dirty="0">
            <a:solidFill>
              <a:srgbClr val="FFC000"/>
            </a:solidFill>
          </a:endParaRPr>
        </a:p>
      </dgm:t>
    </dgm:pt>
    <dgm:pt modelId="{702377DE-E8C6-479A-98C5-B97C6813757F}" type="parTrans" cxnId="{7F70110E-FC4B-4BF8-A427-92BC8955692C}">
      <dgm:prSet/>
      <dgm:spPr/>
      <dgm:t>
        <a:bodyPr/>
        <a:lstStyle/>
        <a:p>
          <a:endParaRPr lang="en-US"/>
        </a:p>
      </dgm:t>
    </dgm:pt>
    <dgm:pt modelId="{D8AE238A-0586-45EC-AC62-393B1DF489E9}" type="sibTrans" cxnId="{7F70110E-FC4B-4BF8-A427-92BC8955692C}">
      <dgm:prSet/>
      <dgm:spPr/>
      <dgm:t>
        <a:bodyPr/>
        <a:lstStyle/>
        <a:p>
          <a:endParaRPr lang="en-US"/>
        </a:p>
      </dgm:t>
    </dgm:pt>
    <dgm:pt modelId="{975846F4-382D-4398-9432-E54F3E808281}">
      <dgm:prSet phldrT="[Text]"/>
      <dgm:spPr>
        <a:solidFill>
          <a:srgbClr val="ECDC06"/>
        </a:solidFill>
      </dgm:spPr>
      <dgm:t>
        <a:bodyPr/>
        <a:lstStyle/>
        <a:p>
          <a:r>
            <a:rPr lang="en-US" b="1" dirty="0" err="1" smtClean="0">
              <a:solidFill>
                <a:schemeClr val="tx1"/>
              </a:solidFill>
            </a:rPr>
            <a:t>MultiMicro</a:t>
          </a:r>
          <a:r>
            <a:rPr lang="en-US" b="1" dirty="0" smtClean="0">
              <a:solidFill>
                <a:schemeClr val="tx1"/>
              </a:solidFill>
            </a:rPr>
            <a:t>  Concentrate</a:t>
          </a:r>
          <a:endParaRPr lang="en-US" b="1" dirty="0">
            <a:solidFill>
              <a:schemeClr val="tx1"/>
            </a:solidFill>
          </a:endParaRPr>
        </a:p>
      </dgm:t>
    </dgm:pt>
    <dgm:pt modelId="{7FDB58A5-26A3-4632-B59A-614684CCF1AB}" type="parTrans" cxnId="{8767C446-141E-4C24-B977-C00D8073192A}">
      <dgm:prSet/>
      <dgm:spPr/>
      <dgm:t>
        <a:bodyPr/>
        <a:lstStyle/>
        <a:p>
          <a:endParaRPr lang="en-US"/>
        </a:p>
      </dgm:t>
    </dgm:pt>
    <dgm:pt modelId="{5B4C4A0F-7F3B-42C5-BB7B-CA904F631D51}" type="sibTrans" cxnId="{8767C446-141E-4C24-B977-C00D8073192A}">
      <dgm:prSet/>
      <dgm:spPr/>
      <dgm:t>
        <a:bodyPr/>
        <a:lstStyle/>
        <a:p>
          <a:endParaRPr lang="en-US"/>
        </a:p>
      </dgm:t>
    </dgm:pt>
    <dgm:pt modelId="{812996D4-51A3-40A3-B8E4-8684C819F782}">
      <dgm:prSet phldrT="[Text]"/>
      <dgm:spPr>
        <a:solidFill>
          <a:srgbClr val="ECDC06">
            <a:alpha val="90000"/>
          </a:srgbClr>
        </a:solidFill>
      </dgm:spPr>
      <dgm:t>
        <a:bodyPr/>
        <a:lstStyle/>
        <a:p>
          <a:r>
            <a:rPr lang="en-US" dirty="0" smtClean="0"/>
            <a:t>HOCl(aq)</a:t>
          </a:r>
          <a:endParaRPr lang="en-US" dirty="0"/>
        </a:p>
      </dgm:t>
    </dgm:pt>
    <dgm:pt modelId="{4C6B7EF5-9049-4891-9199-AF9B4C5623A0}" type="parTrans" cxnId="{FF1BBC4D-E1D0-44AF-9BF4-5F4DFBA7809B}">
      <dgm:prSet/>
      <dgm:spPr/>
      <dgm:t>
        <a:bodyPr/>
        <a:lstStyle/>
        <a:p>
          <a:endParaRPr lang="en-US"/>
        </a:p>
      </dgm:t>
    </dgm:pt>
    <dgm:pt modelId="{9A36BE9A-5B82-4E97-A550-CDEE44FF63E4}" type="sibTrans" cxnId="{FF1BBC4D-E1D0-44AF-9BF4-5F4DFBA7809B}">
      <dgm:prSet/>
      <dgm:spPr/>
      <dgm:t>
        <a:bodyPr/>
        <a:lstStyle/>
        <a:p>
          <a:endParaRPr lang="en-US"/>
        </a:p>
      </dgm:t>
    </dgm:pt>
    <dgm:pt modelId="{7F7C5188-73E0-4A16-B22F-6E57F19EA4AC}">
      <dgm:prSet phldrT="[Text]"/>
      <dgm:spPr>
        <a:solidFill>
          <a:srgbClr val="ECDC06">
            <a:alpha val="90000"/>
          </a:srgbClr>
        </a:solidFill>
      </dgm:spPr>
      <dgm:t>
        <a:bodyPr/>
        <a:lstStyle/>
        <a:p>
          <a:r>
            <a:rPr lang="en-US" dirty="0" smtClean="0"/>
            <a:t>Concentrate</a:t>
          </a:r>
          <a:endParaRPr lang="en-US" dirty="0"/>
        </a:p>
      </dgm:t>
    </dgm:pt>
    <dgm:pt modelId="{E04C920F-FB48-41F1-ADD4-2DDC6F1CEA8C}" type="parTrans" cxnId="{6E03CD80-50B1-4B04-BDD5-A352917A4450}">
      <dgm:prSet/>
      <dgm:spPr/>
      <dgm:t>
        <a:bodyPr/>
        <a:lstStyle/>
        <a:p>
          <a:endParaRPr lang="en-US"/>
        </a:p>
      </dgm:t>
    </dgm:pt>
    <dgm:pt modelId="{C8F34545-2014-4C59-82DB-4D8072C481FB}" type="sibTrans" cxnId="{6E03CD80-50B1-4B04-BDD5-A352917A4450}">
      <dgm:prSet/>
      <dgm:spPr/>
      <dgm:t>
        <a:bodyPr/>
        <a:lstStyle/>
        <a:p>
          <a:endParaRPr lang="en-US"/>
        </a:p>
      </dgm:t>
    </dgm:pt>
    <dgm:pt modelId="{9F2C583B-4804-4669-BF9F-328606F8C4C3}">
      <dgm:prSet phldrT="[Text]"/>
      <dgm:spPr>
        <a:solidFill>
          <a:srgbClr val="FFC000"/>
        </a:solidFill>
      </dgm:spPr>
      <dgm:t>
        <a:bodyPr/>
        <a:lstStyle/>
        <a:p>
          <a:r>
            <a:rPr lang="en-US" b="1" dirty="0" err="1" smtClean="0">
              <a:solidFill>
                <a:schemeClr val="tx1"/>
              </a:solidFill>
            </a:rPr>
            <a:t>MultiMicro</a:t>
          </a:r>
          <a:r>
            <a:rPr lang="en-US" b="1" dirty="0" smtClean="0">
              <a:solidFill>
                <a:schemeClr val="tx1"/>
              </a:solidFill>
            </a:rPr>
            <a:t> 200 </a:t>
          </a:r>
          <a:endParaRPr lang="en-US" b="1" dirty="0">
            <a:solidFill>
              <a:schemeClr val="tx1"/>
            </a:solidFill>
          </a:endParaRPr>
        </a:p>
      </dgm:t>
    </dgm:pt>
    <dgm:pt modelId="{38FB94AD-9FEC-4B32-B55E-993083F5691D}" type="parTrans" cxnId="{FE7C7DEE-1D44-41C4-B694-D66DCA6E8587}">
      <dgm:prSet/>
      <dgm:spPr/>
      <dgm:t>
        <a:bodyPr/>
        <a:lstStyle/>
        <a:p>
          <a:endParaRPr lang="en-US"/>
        </a:p>
      </dgm:t>
    </dgm:pt>
    <dgm:pt modelId="{A37CAAE2-C6FD-452B-AC00-C581E413E06D}" type="sibTrans" cxnId="{FE7C7DEE-1D44-41C4-B694-D66DCA6E8587}">
      <dgm:prSet/>
      <dgm:spPr/>
      <dgm:t>
        <a:bodyPr/>
        <a:lstStyle/>
        <a:p>
          <a:endParaRPr lang="en-US"/>
        </a:p>
      </dgm:t>
    </dgm:pt>
    <dgm:pt modelId="{07847051-6E05-4D36-8A8A-A80D9CDA65AA}">
      <dgm:prSet phldrT="[Text]"/>
      <dgm:spPr>
        <a:solidFill>
          <a:srgbClr val="F5F874">
            <a:alpha val="89804"/>
          </a:srgbClr>
        </a:solidFill>
      </dgm:spPr>
      <dgm:t>
        <a:bodyPr/>
        <a:lstStyle/>
        <a:p>
          <a:r>
            <a:rPr lang="en-US" dirty="0" smtClean="0">
              <a:solidFill>
                <a:srgbClr val="FFC000"/>
              </a:solidFill>
            </a:rPr>
            <a:t>HOCl(aq)</a:t>
          </a:r>
          <a:endParaRPr lang="en-US" dirty="0">
            <a:solidFill>
              <a:srgbClr val="FFC000"/>
            </a:solidFill>
          </a:endParaRPr>
        </a:p>
      </dgm:t>
    </dgm:pt>
    <dgm:pt modelId="{4C1F263B-1082-447D-BADA-E2FDE3D10D23}" type="parTrans" cxnId="{A031CDBC-3321-40FC-A715-818C6A62DA1D}">
      <dgm:prSet/>
      <dgm:spPr/>
      <dgm:t>
        <a:bodyPr/>
        <a:lstStyle/>
        <a:p>
          <a:endParaRPr lang="en-US"/>
        </a:p>
      </dgm:t>
    </dgm:pt>
    <dgm:pt modelId="{7BF232C6-02B8-4FF1-BA70-1F16A96E5B1E}" type="sibTrans" cxnId="{A031CDBC-3321-40FC-A715-818C6A62DA1D}">
      <dgm:prSet/>
      <dgm:spPr/>
      <dgm:t>
        <a:bodyPr/>
        <a:lstStyle/>
        <a:p>
          <a:endParaRPr lang="en-US"/>
        </a:p>
      </dgm:t>
    </dgm:pt>
    <dgm:pt modelId="{9C8A33E5-6428-4FBF-9F70-EBDD66F079DA}">
      <dgm:prSet phldrT="[Text]"/>
      <dgm:spPr>
        <a:solidFill>
          <a:srgbClr val="FFFF99">
            <a:alpha val="90000"/>
          </a:srgbClr>
        </a:solidFill>
      </dgm:spPr>
      <dgm:t>
        <a:bodyPr/>
        <a:lstStyle/>
        <a:p>
          <a:r>
            <a:rPr lang="en-US" dirty="0" smtClean="0">
              <a:solidFill>
                <a:srgbClr val="FFC000"/>
              </a:solidFill>
            </a:rPr>
            <a:t>Dilution:</a:t>
          </a:r>
          <a:endParaRPr lang="en-US" dirty="0">
            <a:solidFill>
              <a:srgbClr val="FFC000"/>
            </a:solidFill>
          </a:endParaRPr>
        </a:p>
      </dgm:t>
    </dgm:pt>
    <dgm:pt modelId="{CCE974F6-65E4-46C1-B9CA-65B106E40006}" type="parTrans" cxnId="{1FFA4DEE-E3CC-4236-A3F5-0BB6944806B1}">
      <dgm:prSet/>
      <dgm:spPr/>
      <dgm:t>
        <a:bodyPr/>
        <a:lstStyle/>
        <a:p>
          <a:endParaRPr lang="en-US"/>
        </a:p>
      </dgm:t>
    </dgm:pt>
    <dgm:pt modelId="{D4FFE51F-5E7D-43F4-9580-971B6D1C9EB1}" type="sibTrans" cxnId="{1FFA4DEE-E3CC-4236-A3F5-0BB6944806B1}">
      <dgm:prSet/>
      <dgm:spPr/>
      <dgm:t>
        <a:bodyPr/>
        <a:lstStyle/>
        <a:p>
          <a:endParaRPr lang="en-US"/>
        </a:p>
      </dgm:t>
    </dgm:pt>
    <dgm:pt modelId="{17A4D473-1638-4886-A79B-0E59078602CE}">
      <dgm:prSet phldrT="[Text]"/>
      <dgm:spPr>
        <a:solidFill>
          <a:srgbClr val="FFFF99">
            <a:alpha val="90000"/>
          </a:srgbClr>
        </a:solidFill>
      </dgm:spPr>
      <dgm:t>
        <a:bodyPr/>
        <a:lstStyle/>
        <a:p>
          <a:r>
            <a:rPr lang="en-US" dirty="0" smtClean="0">
              <a:solidFill>
                <a:srgbClr val="FFC000"/>
              </a:solidFill>
            </a:rPr>
            <a:t>pH:</a:t>
          </a:r>
          <a:endParaRPr lang="en-US" dirty="0">
            <a:solidFill>
              <a:srgbClr val="FFC000"/>
            </a:solidFill>
          </a:endParaRPr>
        </a:p>
      </dgm:t>
    </dgm:pt>
    <dgm:pt modelId="{24246167-F628-4DD4-B3A3-4B2A6CC7CFBE}" type="parTrans" cxnId="{78339DC9-7B7D-47C4-BD96-8396B3747C6F}">
      <dgm:prSet/>
      <dgm:spPr/>
      <dgm:t>
        <a:bodyPr/>
        <a:lstStyle/>
        <a:p>
          <a:endParaRPr lang="en-US"/>
        </a:p>
      </dgm:t>
    </dgm:pt>
    <dgm:pt modelId="{D79AE776-A1AF-4FCC-A2D8-023891471201}" type="sibTrans" cxnId="{78339DC9-7B7D-47C4-BD96-8396B3747C6F}">
      <dgm:prSet/>
      <dgm:spPr/>
      <dgm:t>
        <a:bodyPr/>
        <a:lstStyle/>
        <a:p>
          <a:endParaRPr lang="en-US"/>
        </a:p>
      </dgm:t>
    </dgm:pt>
    <dgm:pt modelId="{61A19D60-6062-4184-A8EC-3EA7A310B3DE}">
      <dgm:prSet phldrT="[Text]"/>
      <dgm:spPr>
        <a:solidFill>
          <a:srgbClr val="FFFF99">
            <a:alpha val="90000"/>
          </a:srgbClr>
        </a:solidFill>
      </dgm:spPr>
      <dgm:t>
        <a:bodyPr/>
        <a:lstStyle/>
        <a:p>
          <a:r>
            <a:rPr lang="en-US" dirty="0" smtClean="0">
              <a:solidFill>
                <a:srgbClr val="FFC000"/>
              </a:solidFill>
            </a:rPr>
            <a:t>Usability:</a:t>
          </a:r>
          <a:endParaRPr lang="en-US" dirty="0">
            <a:solidFill>
              <a:srgbClr val="FFC000"/>
            </a:solidFill>
          </a:endParaRPr>
        </a:p>
      </dgm:t>
    </dgm:pt>
    <dgm:pt modelId="{A4225A3D-E182-4EE2-8E2E-B6AD009DF486}" type="parTrans" cxnId="{C30D7023-2D5E-4896-84D6-D40520440259}">
      <dgm:prSet/>
      <dgm:spPr/>
      <dgm:t>
        <a:bodyPr/>
        <a:lstStyle/>
        <a:p>
          <a:endParaRPr lang="en-US"/>
        </a:p>
      </dgm:t>
    </dgm:pt>
    <dgm:pt modelId="{71788F93-6A23-494E-A026-A11DCF17471B}" type="sibTrans" cxnId="{C30D7023-2D5E-4896-84D6-D40520440259}">
      <dgm:prSet/>
      <dgm:spPr/>
      <dgm:t>
        <a:bodyPr/>
        <a:lstStyle/>
        <a:p>
          <a:endParaRPr lang="en-US"/>
        </a:p>
      </dgm:t>
    </dgm:pt>
    <dgm:pt modelId="{47003EA3-5E2B-4B2A-A2ED-1CD3442B459A}">
      <dgm:prSet phldrT="[Text]"/>
      <dgm:spPr>
        <a:solidFill>
          <a:srgbClr val="FFFF99">
            <a:alpha val="90000"/>
          </a:srgbClr>
        </a:solidFill>
      </dgm:spPr>
      <dgm:t>
        <a:bodyPr/>
        <a:lstStyle/>
        <a:p>
          <a:r>
            <a:rPr lang="en-US" dirty="0" smtClean="0">
              <a:solidFill>
                <a:srgbClr val="FFC000"/>
              </a:solidFill>
            </a:rPr>
            <a:t>Smell:</a:t>
          </a:r>
          <a:endParaRPr lang="en-US" dirty="0">
            <a:solidFill>
              <a:srgbClr val="FFC000"/>
            </a:solidFill>
          </a:endParaRPr>
        </a:p>
      </dgm:t>
    </dgm:pt>
    <dgm:pt modelId="{B5E9AEC6-B506-45B6-9EA8-B3BA9FE9A85B}" type="parTrans" cxnId="{D99AC46C-81C0-4367-8748-7B6F47313466}">
      <dgm:prSet/>
      <dgm:spPr/>
      <dgm:t>
        <a:bodyPr/>
        <a:lstStyle/>
        <a:p>
          <a:endParaRPr lang="en-US"/>
        </a:p>
      </dgm:t>
    </dgm:pt>
    <dgm:pt modelId="{CEA678CE-D1DF-4761-B88E-45E99B0E34FA}" type="sibTrans" cxnId="{D99AC46C-81C0-4367-8748-7B6F47313466}">
      <dgm:prSet/>
      <dgm:spPr/>
      <dgm:t>
        <a:bodyPr/>
        <a:lstStyle/>
        <a:p>
          <a:endParaRPr lang="en-US"/>
        </a:p>
      </dgm:t>
    </dgm:pt>
    <dgm:pt modelId="{33BE1298-20D0-4ECA-8921-027AB8D957A0}">
      <dgm:prSet phldrT="[Text]"/>
      <dgm:spPr>
        <a:solidFill>
          <a:srgbClr val="F5F874">
            <a:alpha val="89804"/>
          </a:srgbClr>
        </a:solidFill>
      </dgm:spPr>
      <dgm:t>
        <a:bodyPr/>
        <a:lstStyle/>
        <a:p>
          <a:r>
            <a:rPr lang="en-US" dirty="0" smtClean="0">
              <a:solidFill>
                <a:srgbClr val="FFC000"/>
              </a:solidFill>
            </a:rPr>
            <a:t>6-8</a:t>
          </a:r>
          <a:endParaRPr lang="en-US" dirty="0">
            <a:solidFill>
              <a:srgbClr val="FFC000"/>
            </a:solidFill>
          </a:endParaRPr>
        </a:p>
      </dgm:t>
    </dgm:pt>
    <dgm:pt modelId="{0EE83F99-B263-43B1-A29C-113535E1476D}" type="parTrans" cxnId="{8A83E0E0-BCA3-4137-B74C-89AE6368D950}">
      <dgm:prSet/>
      <dgm:spPr/>
      <dgm:t>
        <a:bodyPr/>
        <a:lstStyle/>
        <a:p>
          <a:endParaRPr lang="en-US"/>
        </a:p>
      </dgm:t>
    </dgm:pt>
    <dgm:pt modelId="{4DD9E5A6-D9FF-458C-BDDE-E28B46134371}" type="sibTrans" cxnId="{8A83E0E0-BCA3-4137-B74C-89AE6368D950}">
      <dgm:prSet/>
      <dgm:spPr/>
      <dgm:t>
        <a:bodyPr/>
        <a:lstStyle/>
        <a:p>
          <a:endParaRPr lang="en-US"/>
        </a:p>
      </dgm:t>
    </dgm:pt>
    <dgm:pt modelId="{DCABE7CB-0905-4C77-87A9-CBF240D94DC6}">
      <dgm:prSet phldrT="[Text]"/>
      <dgm:spPr>
        <a:solidFill>
          <a:srgbClr val="F5F874">
            <a:alpha val="89804"/>
          </a:srgbClr>
        </a:solidFill>
      </dgm:spPr>
      <dgm:t>
        <a:bodyPr/>
        <a:lstStyle/>
        <a:p>
          <a:endParaRPr lang="en-US" dirty="0"/>
        </a:p>
      </dgm:t>
    </dgm:pt>
    <dgm:pt modelId="{6295908D-B380-462A-90C2-3B66ED9C0C86}" type="parTrans" cxnId="{F16C5B69-AD86-42E4-8A02-1230F3DBE955}">
      <dgm:prSet/>
      <dgm:spPr/>
      <dgm:t>
        <a:bodyPr/>
        <a:lstStyle/>
        <a:p>
          <a:endParaRPr lang="en-US"/>
        </a:p>
      </dgm:t>
    </dgm:pt>
    <dgm:pt modelId="{A7548D4F-A978-4260-9FDA-A7E133799700}" type="sibTrans" cxnId="{F16C5B69-AD86-42E4-8A02-1230F3DBE955}">
      <dgm:prSet/>
      <dgm:spPr/>
      <dgm:t>
        <a:bodyPr/>
        <a:lstStyle/>
        <a:p>
          <a:endParaRPr lang="en-US"/>
        </a:p>
      </dgm:t>
    </dgm:pt>
    <dgm:pt modelId="{0FC1BB58-420C-4DB7-857C-221677BF0839}">
      <dgm:prSet phldrT="[Text]"/>
      <dgm:spPr>
        <a:solidFill>
          <a:srgbClr val="F5F874">
            <a:alpha val="89804"/>
          </a:srgbClr>
        </a:solidFill>
      </dgm:spPr>
      <dgm:t>
        <a:bodyPr/>
        <a:lstStyle/>
        <a:p>
          <a:r>
            <a:rPr lang="en-US" dirty="0" smtClean="0">
              <a:solidFill>
                <a:srgbClr val="FFC000"/>
              </a:solidFill>
            </a:rPr>
            <a:t>Ready to use</a:t>
          </a:r>
          <a:endParaRPr lang="en-US" dirty="0">
            <a:solidFill>
              <a:srgbClr val="FFC000"/>
            </a:solidFill>
          </a:endParaRPr>
        </a:p>
      </dgm:t>
    </dgm:pt>
    <dgm:pt modelId="{6DBEDC7B-A8A8-45E9-BF3F-743660419F12}" type="parTrans" cxnId="{6C789B06-D2B5-4922-AC2F-13F72C42A4B2}">
      <dgm:prSet/>
      <dgm:spPr/>
      <dgm:t>
        <a:bodyPr/>
        <a:lstStyle/>
        <a:p>
          <a:endParaRPr lang="en-US"/>
        </a:p>
      </dgm:t>
    </dgm:pt>
    <dgm:pt modelId="{3137CF0B-EDE1-4171-BC83-E6022DB2241D}" type="sibTrans" cxnId="{6C789B06-D2B5-4922-AC2F-13F72C42A4B2}">
      <dgm:prSet/>
      <dgm:spPr/>
      <dgm:t>
        <a:bodyPr/>
        <a:lstStyle/>
        <a:p>
          <a:endParaRPr lang="en-US"/>
        </a:p>
      </dgm:t>
    </dgm:pt>
    <dgm:pt modelId="{4671BF85-BEB1-464C-8634-FFAC6443391A}">
      <dgm:prSet phldrT="[Text]"/>
      <dgm:spPr>
        <a:solidFill>
          <a:srgbClr val="F5F874">
            <a:alpha val="89804"/>
          </a:srgbClr>
        </a:solidFill>
      </dgm:spPr>
      <dgm:t>
        <a:bodyPr/>
        <a:lstStyle/>
        <a:p>
          <a:r>
            <a:rPr lang="en-US" dirty="0" smtClean="0">
              <a:solidFill>
                <a:srgbClr val="FFC000"/>
              </a:solidFill>
            </a:rPr>
            <a:t>200 ppm</a:t>
          </a:r>
          <a:endParaRPr lang="en-US" dirty="0">
            <a:solidFill>
              <a:srgbClr val="FFC000"/>
            </a:solidFill>
          </a:endParaRPr>
        </a:p>
      </dgm:t>
    </dgm:pt>
    <dgm:pt modelId="{1A4BCEF6-5422-4920-894F-D8AAD1845E02}" type="parTrans" cxnId="{4C98373C-ACDD-4388-B335-C899EA810D39}">
      <dgm:prSet/>
      <dgm:spPr/>
      <dgm:t>
        <a:bodyPr/>
        <a:lstStyle/>
        <a:p>
          <a:endParaRPr lang="en-US"/>
        </a:p>
      </dgm:t>
    </dgm:pt>
    <dgm:pt modelId="{BDFBB3EB-DD2B-4804-BFB8-2B06272C8FEF}" type="sibTrans" cxnId="{4C98373C-ACDD-4388-B335-C899EA810D39}">
      <dgm:prSet/>
      <dgm:spPr/>
      <dgm:t>
        <a:bodyPr/>
        <a:lstStyle/>
        <a:p>
          <a:endParaRPr lang="en-US"/>
        </a:p>
      </dgm:t>
    </dgm:pt>
    <dgm:pt modelId="{8889D1CD-8F4E-4B22-9E56-AB7E94AFF751}">
      <dgm:prSet phldrT="[Text]"/>
      <dgm:spPr>
        <a:solidFill>
          <a:srgbClr val="F5F874">
            <a:alpha val="89804"/>
          </a:srgbClr>
        </a:solidFill>
      </dgm:spPr>
      <dgm:t>
        <a:bodyPr/>
        <a:lstStyle/>
        <a:p>
          <a:r>
            <a:rPr lang="en-US" dirty="0" smtClean="0">
              <a:solidFill>
                <a:srgbClr val="FFC000"/>
              </a:solidFill>
            </a:rPr>
            <a:t>7 days after dilution</a:t>
          </a:r>
          <a:endParaRPr lang="en-US" dirty="0">
            <a:solidFill>
              <a:srgbClr val="FFC000"/>
            </a:solidFill>
          </a:endParaRPr>
        </a:p>
      </dgm:t>
    </dgm:pt>
    <dgm:pt modelId="{CD45579A-EA70-4736-8687-6284D7E3A2BB}" type="parTrans" cxnId="{E272FD97-287E-4398-A877-B1D77E692824}">
      <dgm:prSet/>
      <dgm:spPr/>
      <dgm:t>
        <a:bodyPr/>
        <a:lstStyle/>
        <a:p>
          <a:endParaRPr lang="en-US"/>
        </a:p>
      </dgm:t>
    </dgm:pt>
    <dgm:pt modelId="{6C8A7501-7E0C-40E6-AE2D-65784CCD6B55}" type="sibTrans" cxnId="{E272FD97-287E-4398-A877-B1D77E692824}">
      <dgm:prSet/>
      <dgm:spPr/>
      <dgm:t>
        <a:bodyPr/>
        <a:lstStyle/>
        <a:p>
          <a:endParaRPr lang="en-US"/>
        </a:p>
      </dgm:t>
    </dgm:pt>
    <dgm:pt modelId="{93F6D46B-0058-4073-87D8-053CD9E80B06}">
      <dgm:prSet phldrT="[Text]"/>
      <dgm:spPr>
        <a:solidFill>
          <a:srgbClr val="FFFF99">
            <a:alpha val="90000"/>
          </a:srgbClr>
        </a:solidFill>
      </dgm:spPr>
      <dgm:t>
        <a:bodyPr/>
        <a:lstStyle/>
        <a:p>
          <a:endParaRPr lang="en-US" dirty="0">
            <a:solidFill>
              <a:srgbClr val="FFC000"/>
            </a:solidFill>
          </a:endParaRPr>
        </a:p>
      </dgm:t>
    </dgm:pt>
    <dgm:pt modelId="{C3624EE0-A9B1-4C1D-A8DC-E7565485207E}" type="parTrans" cxnId="{661ECD56-89C6-4F86-8A0F-196B84B72E50}">
      <dgm:prSet/>
      <dgm:spPr/>
      <dgm:t>
        <a:bodyPr/>
        <a:lstStyle/>
        <a:p>
          <a:endParaRPr lang="en-US"/>
        </a:p>
      </dgm:t>
    </dgm:pt>
    <dgm:pt modelId="{8DDBE2D6-9D87-428C-92AF-FB92780FD5BA}" type="sibTrans" cxnId="{661ECD56-89C6-4F86-8A0F-196B84B72E50}">
      <dgm:prSet/>
      <dgm:spPr/>
      <dgm:t>
        <a:bodyPr/>
        <a:lstStyle/>
        <a:p>
          <a:endParaRPr lang="en-US"/>
        </a:p>
      </dgm:t>
    </dgm:pt>
    <dgm:pt modelId="{C4A4652B-8BE0-4BA6-BD10-5BC82DD714D0}">
      <dgm:prSet phldrT="[Text]"/>
      <dgm:spPr>
        <a:solidFill>
          <a:srgbClr val="F5F874">
            <a:alpha val="89804"/>
          </a:srgbClr>
        </a:solidFill>
      </dgm:spPr>
      <dgm:t>
        <a:bodyPr/>
        <a:lstStyle/>
        <a:p>
          <a:r>
            <a:rPr lang="en-US" dirty="0" smtClean="0">
              <a:solidFill>
                <a:srgbClr val="FFC000"/>
              </a:solidFill>
            </a:rPr>
            <a:t>Low level of chlorine</a:t>
          </a:r>
          <a:endParaRPr lang="en-US" dirty="0">
            <a:solidFill>
              <a:srgbClr val="FFC000"/>
            </a:solidFill>
          </a:endParaRPr>
        </a:p>
      </dgm:t>
    </dgm:pt>
    <dgm:pt modelId="{493BFC3F-7F09-48AB-B95B-6E42C6C477BC}" type="parTrans" cxnId="{3DE3FCF5-A274-4576-9E29-5E9F94A331FB}">
      <dgm:prSet/>
      <dgm:spPr/>
      <dgm:t>
        <a:bodyPr/>
        <a:lstStyle/>
        <a:p>
          <a:endParaRPr lang="en-US"/>
        </a:p>
      </dgm:t>
    </dgm:pt>
    <dgm:pt modelId="{5CE3A737-4EF6-4B84-88EF-743C9726FF50}" type="sibTrans" cxnId="{3DE3FCF5-A274-4576-9E29-5E9F94A331FB}">
      <dgm:prSet/>
      <dgm:spPr/>
      <dgm:t>
        <a:bodyPr/>
        <a:lstStyle/>
        <a:p>
          <a:endParaRPr lang="en-US"/>
        </a:p>
      </dgm:t>
    </dgm:pt>
    <dgm:pt modelId="{E4DD5204-0D54-492B-A81D-179EE09745AF}">
      <dgm:prSet phldrT="[Text]"/>
      <dgm:spPr>
        <a:solidFill>
          <a:srgbClr val="ECDC06">
            <a:alpha val="90000"/>
          </a:srgbClr>
        </a:solidFill>
      </dgm:spPr>
      <dgm:t>
        <a:bodyPr/>
        <a:lstStyle/>
        <a:p>
          <a:r>
            <a:rPr lang="en-US" dirty="0" smtClean="0"/>
            <a:t>1500 ppm</a:t>
          </a:r>
          <a:endParaRPr lang="en-US" dirty="0"/>
        </a:p>
      </dgm:t>
    </dgm:pt>
    <dgm:pt modelId="{7A19B5C6-BDD0-429A-AE23-A109C4E79368}" type="parTrans" cxnId="{8FB9A137-F2A5-4DC7-A53F-3B2DB46362F4}">
      <dgm:prSet/>
      <dgm:spPr/>
      <dgm:t>
        <a:bodyPr/>
        <a:lstStyle/>
        <a:p>
          <a:endParaRPr lang="en-US"/>
        </a:p>
      </dgm:t>
    </dgm:pt>
    <dgm:pt modelId="{92499662-DE92-4826-A2AD-1034BE168D72}" type="sibTrans" cxnId="{8FB9A137-F2A5-4DC7-A53F-3B2DB46362F4}">
      <dgm:prSet/>
      <dgm:spPr/>
      <dgm:t>
        <a:bodyPr/>
        <a:lstStyle/>
        <a:p>
          <a:endParaRPr lang="en-US"/>
        </a:p>
      </dgm:t>
    </dgm:pt>
    <dgm:pt modelId="{0ECC2465-A7B0-47BC-A1A1-BEEACA948713}">
      <dgm:prSet phldrT="[Text]"/>
      <dgm:spPr>
        <a:solidFill>
          <a:srgbClr val="ECDC06">
            <a:alpha val="90000"/>
          </a:srgbClr>
        </a:solidFill>
      </dgm:spPr>
      <dgm:t>
        <a:bodyPr/>
        <a:lstStyle/>
        <a:p>
          <a:r>
            <a:rPr lang="en-US" dirty="0" smtClean="0"/>
            <a:t>30 days after production</a:t>
          </a:r>
          <a:endParaRPr lang="en-US" dirty="0"/>
        </a:p>
      </dgm:t>
    </dgm:pt>
    <dgm:pt modelId="{D0190F19-F7AA-481B-82DF-C393E3C333A7}" type="parTrans" cxnId="{A47722D7-448B-471B-B0D1-0A75FDCC2080}">
      <dgm:prSet/>
      <dgm:spPr/>
      <dgm:t>
        <a:bodyPr/>
        <a:lstStyle/>
        <a:p>
          <a:endParaRPr lang="en-US"/>
        </a:p>
      </dgm:t>
    </dgm:pt>
    <dgm:pt modelId="{C97B41BB-8D7B-49F1-B4F2-A63C36D3A280}" type="sibTrans" cxnId="{A47722D7-448B-471B-B0D1-0A75FDCC2080}">
      <dgm:prSet/>
      <dgm:spPr/>
      <dgm:t>
        <a:bodyPr/>
        <a:lstStyle/>
        <a:p>
          <a:endParaRPr lang="en-US"/>
        </a:p>
      </dgm:t>
    </dgm:pt>
    <dgm:pt modelId="{AD0AFC3D-F381-4E99-96F3-2157C7EEB7A4}">
      <dgm:prSet phldrT="[Text]"/>
      <dgm:spPr>
        <a:solidFill>
          <a:srgbClr val="ECDC06">
            <a:alpha val="90000"/>
          </a:srgbClr>
        </a:solidFill>
      </dgm:spPr>
      <dgm:t>
        <a:bodyPr/>
        <a:lstStyle/>
        <a:p>
          <a:r>
            <a:rPr lang="en-US" dirty="0" smtClean="0"/>
            <a:t>Chlorine</a:t>
          </a:r>
          <a:endParaRPr lang="en-US" dirty="0"/>
        </a:p>
      </dgm:t>
    </dgm:pt>
    <dgm:pt modelId="{52456EE0-D7B9-45B2-9995-F80B6214BEC1}" type="parTrans" cxnId="{B647D6F9-507C-40E8-8BDE-82C3E07CE989}">
      <dgm:prSet/>
      <dgm:spPr/>
      <dgm:t>
        <a:bodyPr/>
        <a:lstStyle/>
        <a:p>
          <a:endParaRPr lang="en-US"/>
        </a:p>
      </dgm:t>
    </dgm:pt>
    <dgm:pt modelId="{1F618CEE-1DB6-4B8F-BF50-029EECCEF70A}" type="sibTrans" cxnId="{B647D6F9-507C-40E8-8BDE-82C3E07CE989}">
      <dgm:prSet/>
      <dgm:spPr/>
      <dgm:t>
        <a:bodyPr/>
        <a:lstStyle/>
        <a:p>
          <a:endParaRPr lang="en-US"/>
        </a:p>
      </dgm:t>
    </dgm:pt>
    <dgm:pt modelId="{C60C9AAC-C2A4-4FF2-A129-70A520351B32}">
      <dgm:prSet phldrT="[Text]"/>
      <dgm:spPr>
        <a:solidFill>
          <a:srgbClr val="ECDC06">
            <a:alpha val="90000"/>
          </a:srgbClr>
        </a:solidFill>
      </dgm:spPr>
      <dgm:t>
        <a:bodyPr/>
        <a:lstStyle/>
        <a:p>
          <a:r>
            <a:rPr lang="en-US" dirty="0" smtClean="0"/>
            <a:t>5-6</a:t>
          </a:r>
          <a:endParaRPr lang="en-US" dirty="0"/>
        </a:p>
      </dgm:t>
    </dgm:pt>
    <dgm:pt modelId="{C7754110-71B2-4814-AA13-E0312AAFEC53}" type="parTrans" cxnId="{35A2224C-4933-47AD-B828-9673EF75434E}">
      <dgm:prSet/>
      <dgm:spPr/>
      <dgm:t>
        <a:bodyPr/>
        <a:lstStyle/>
        <a:p>
          <a:endParaRPr lang="en-US"/>
        </a:p>
      </dgm:t>
    </dgm:pt>
    <dgm:pt modelId="{1BC2AAA5-A59A-4036-A319-2C30507EC457}" type="sibTrans" cxnId="{35A2224C-4933-47AD-B828-9673EF75434E}">
      <dgm:prSet/>
      <dgm:spPr/>
      <dgm:t>
        <a:bodyPr/>
        <a:lstStyle/>
        <a:p>
          <a:endParaRPr lang="en-US"/>
        </a:p>
      </dgm:t>
    </dgm:pt>
    <dgm:pt modelId="{FE25252E-65C5-43B1-94C1-5AA60ACF86C9}" type="pres">
      <dgm:prSet presAssocID="{AE0B5F89-DA7D-46FE-B007-DF8BD2BC3F9B}" presName="Name0" presStyleCnt="0">
        <dgm:presLayoutVars>
          <dgm:dir/>
          <dgm:animLvl val="lvl"/>
          <dgm:resizeHandles val="exact"/>
        </dgm:presLayoutVars>
      </dgm:prSet>
      <dgm:spPr/>
      <dgm:t>
        <a:bodyPr/>
        <a:lstStyle/>
        <a:p>
          <a:endParaRPr lang="en-US"/>
        </a:p>
      </dgm:t>
    </dgm:pt>
    <dgm:pt modelId="{A387FEF3-A5CD-407C-9C40-7C86EB15FB43}" type="pres">
      <dgm:prSet presAssocID="{9BF67137-7DB1-411A-9A2B-0A1FFC70975D}" presName="composite" presStyleCnt="0"/>
      <dgm:spPr/>
    </dgm:pt>
    <dgm:pt modelId="{7941C3A9-E567-413B-A282-C15C454E7FA5}" type="pres">
      <dgm:prSet presAssocID="{9BF67137-7DB1-411A-9A2B-0A1FFC70975D}" presName="parTx" presStyleLbl="alignNode1" presStyleIdx="0" presStyleCnt="3">
        <dgm:presLayoutVars>
          <dgm:chMax val="0"/>
          <dgm:chPref val="0"/>
          <dgm:bulletEnabled val="1"/>
        </dgm:presLayoutVars>
      </dgm:prSet>
      <dgm:spPr/>
      <dgm:t>
        <a:bodyPr/>
        <a:lstStyle/>
        <a:p>
          <a:endParaRPr lang="en-US"/>
        </a:p>
      </dgm:t>
    </dgm:pt>
    <dgm:pt modelId="{146C9242-462A-4A2F-BF78-6D444138CFE7}" type="pres">
      <dgm:prSet presAssocID="{9BF67137-7DB1-411A-9A2B-0A1FFC70975D}" presName="desTx" presStyleLbl="alignAccFollowNode1" presStyleIdx="0" presStyleCnt="3">
        <dgm:presLayoutVars>
          <dgm:bulletEnabled val="1"/>
        </dgm:presLayoutVars>
      </dgm:prSet>
      <dgm:spPr/>
      <dgm:t>
        <a:bodyPr/>
        <a:lstStyle/>
        <a:p>
          <a:endParaRPr lang="en-US"/>
        </a:p>
      </dgm:t>
    </dgm:pt>
    <dgm:pt modelId="{9C4CA54D-D0D7-4E13-98A8-82673BC52B42}" type="pres">
      <dgm:prSet presAssocID="{D628A673-933E-487B-B8B7-F23440130B37}" presName="space" presStyleCnt="0"/>
      <dgm:spPr/>
    </dgm:pt>
    <dgm:pt modelId="{C4086DE5-61F9-494C-92AE-924CE31AA8DC}" type="pres">
      <dgm:prSet presAssocID="{975846F4-382D-4398-9432-E54F3E808281}" presName="composite" presStyleCnt="0"/>
      <dgm:spPr/>
    </dgm:pt>
    <dgm:pt modelId="{B4904BC5-1764-42E9-B755-295CB17631C6}" type="pres">
      <dgm:prSet presAssocID="{975846F4-382D-4398-9432-E54F3E808281}" presName="parTx" presStyleLbl="alignNode1" presStyleIdx="1" presStyleCnt="3">
        <dgm:presLayoutVars>
          <dgm:chMax val="0"/>
          <dgm:chPref val="0"/>
          <dgm:bulletEnabled val="1"/>
        </dgm:presLayoutVars>
      </dgm:prSet>
      <dgm:spPr/>
      <dgm:t>
        <a:bodyPr/>
        <a:lstStyle/>
        <a:p>
          <a:endParaRPr lang="en-US"/>
        </a:p>
      </dgm:t>
    </dgm:pt>
    <dgm:pt modelId="{C531E442-F510-4BF5-B904-21C175DF06F2}" type="pres">
      <dgm:prSet presAssocID="{975846F4-382D-4398-9432-E54F3E808281}" presName="desTx" presStyleLbl="alignAccFollowNode1" presStyleIdx="1" presStyleCnt="3">
        <dgm:presLayoutVars>
          <dgm:bulletEnabled val="1"/>
        </dgm:presLayoutVars>
      </dgm:prSet>
      <dgm:spPr/>
      <dgm:t>
        <a:bodyPr/>
        <a:lstStyle/>
        <a:p>
          <a:endParaRPr lang="en-US"/>
        </a:p>
      </dgm:t>
    </dgm:pt>
    <dgm:pt modelId="{4D97F90C-4062-48E4-95CC-B0E6851CFC7B}" type="pres">
      <dgm:prSet presAssocID="{5B4C4A0F-7F3B-42C5-BB7B-CA904F631D51}" presName="space" presStyleCnt="0"/>
      <dgm:spPr/>
    </dgm:pt>
    <dgm:pt modelId="{AEEE84D1-EA1A-4FB2-8041-5B6DA4BE90B7}" type="pres">
      <dgm:prSet presAssocID="{9F2C583B-4804-4669-BF9F-328606F8C4C3}" presName="composite" presStyleCnt="0"/>
      <dgm:spPr/>
    </dgm:pt>
    <dgm:pt modelId="{65AF02FD-92E6-4673-89DE-1BDA2297B9F9}" type="pres">
      <dgm:prSet presAssocID="{9F2C583B-4804-4669-BF9F-328606F8C4C3}" presName="parTx" presStyleLbl="alignNode1" presStyleIdx="2" presStyleCnt="3">
        <dgm:presLayoutVars>
          <dgm:chMax val="0"/>
          <dgm:chPref val="0"/>
          <dgm:bulletEnabled val="1"/>
        </dgm:presLayoutVars>
      </dgm:prSet>
      <dgm:spPr/>
      <dgm:t>
        <a:bodyPr/>
        <a:lstStyle/>
        <a:p>
          <a:endParaRPr lang="en-US"/>
        </a:p>
      </dgm:t>
    </dgm:pt>
    <dgm:pt modelId="{AE85012E-6573-40D7-AD9F-84CD4A340F38}" type="pres">
      <dgm:prSet presAssocID="{9F2C583B-4804-4669-BF9F-328606F8C4C3}" presName="desTx" presStyleLbl="alignAccFollowNode1" presStyleIdx="2" presStyleCnt="3">
        <dgm:presLayoutVars>
          <dgm:bulletEnabled val="1"/>
        </dgm:presLayoutVars>
      </dgm:prSet>
      <dgm:spPr/>
      <dgm:t>
        <a:bodyPr/>
        <a:lstStyle/>
        <a:p>
          <a:endParaRPr lang="en-US"/>
        </a:p>
      </dgm:t>
    </dgm:pt>
  </dgm:ptLst>
  <dgm:cxnLst>
    <dgm:cxn modelId="{D99AC46C-81C0-4367-8748-7B6F47313466}" srcId="{9BF67137-7DB1-411A-9A2B-0A1FFC70975D}" destId="{47003EA3-5E2B-4B2A-A2ED-1CD3442B459A}" srcOrd="6" destOrd="0" parTransId="{B5E9AEC6-B506-45B6-9EA8-B3BA9FE9A85B}" sibTransId="{CEA678CE-D1DF-4761-B88E-45E99B0E34FA}"/>
    <dgm:cxn modelId="{FC198DC0-8001-402A-8853-C2725E557BB7}" type="presOf" srcId="{0FC1BB58-420C-4DB7-857C-221677BF0839}" destId="{AE85012E-6573-40D7-AD9F-84CD4A340F38}" srcOrd="0" destOrd="1" presId="urn:microsoft.com/office/officeart/2005/8/layout/hList1"/>
    <dgm:cxn modelId="{A0B94607-E200-466E-80F3-E918BFDCA268}" type="presOf" srcId="{C60C9AAC-C2A4-4FF2-A129-70A520351B32}" destId="{C531E442-F510-4BF5-B904-21C175DF06F2}" srcOrd="0" destOrd="2" presId="urn:microsoft.com/office/officeart/2005/8/layout/hList1"/>
    <dgm:cxn modelId="{F16C5B69-AD86-42E4-8A02-1230F3DBE955}" srcId="{9F2C583B-4804-4669-BF9F-328606F8C4C3}" destId="{DCABE7CB-0905-4C77-87A9-CBF240D94DC6}" srcOrd="6" destOrd="0" parTransId="{6295908D-B380-462A-90C2-3B66ED9C0C86}" sibTransId="{A7548D4F-A978-4260-9FDA-A7E133799700}"/>
    <dgm:cxn modelId="{485835AC-82F9-4FC4-B821-448A837170FD}" type="presOf" srcId="{9BF67137-7DB1-411A-9A2B-0A1FFC70975D}" destId="{7941C3A9-E567-413B-A282-C15C454E7FA5}" srcOrd="0" destOrd="0" presId="urn:microsoft.com/office/officeart/2005/8/layout/hList1"/>
    <dgm:cxn modelId="{8A83E0E0-BCA3-4137-B74C-89AE6368D950}" srcId="{9F2C583B-4804-4669-BF9F-328606F8C4C3}" destId="{33BE1298-20D0-4ECA-8921-027AB8D957A0}" srcOrd="2" destOrd="0" parTransId="{0EE83F99-B263-43B1-A29C-113535E1476D}" sibTransId="{4DD9E5A6-D9FF-458C-BDDE-E28B46134371}"/>
    <dgm:cxn modelId="{C44DEC7F-4C87-4B0A-8EAC-1A597A8CBBB2}" type="presOf" srcId="{33BE1298-20D0-4ECA-8921-027AB8D957A0}" destId="{AE85012E-6573-40D7-AD9F-84CD4A340F38}" srcOrd="0" destOrd="2" presId="urn:microsoft.com/office/officeart/2005/8/layout/hList1"/>
    <dgm:cxn modelId="{78339DC9-7B7D-47C4-BD96-8396B3747C6F}" srcId="{9BF67137-7DB1-411A-9A2B-0A1FFC70975D}" destId="{17A4D473-1638-4886-A79B-0E59078602CE}" srcOrd="2" destOrd="0" parTransId="{24246167-F628-4DD4-B3A3-4B2A6CC7CFBE}" sibTransId="{D79AE776-A1AF-4FCC-A2D8-023891471201}"/>
    <dgm:cxn modelId="{C5A56783-BBB3-4C4E-AC3B-0EEB0989A848}" type="presOf" srcId="{AD0AFC3D-F381-4E99-96F3-2157C7EEB7A4}" destId="{C531E442-F510-4BF5-B904-21C175DF06F2}" srcOrd="0" destOrd="5" presId="urn:microsoft.com/office/officeart/2005/8/layout/hList1"/>
    <dgm:cxn modelId="{C30D7023-2D5E-4896-84D6-D40520440259}" srcId="{9BF67137-7DB1-411A-9A2B-0A1FFC70975D}" destId="{61A19D60-6062-4184-A8EC-3EA7A310B3DE}" srcOrd="4" destOrd="0" parTransId="{A4225A3D-E182-4EE2-8E2E-B6AD009DF486}" sibTransId="{71788F93-6A23-494E-A026-A11DCF17471B}"/>
    <dgm:cxn modelId="{CD5BC90B-56F1-440C-93A9-954802FAE875}" type="presOf" srcId="{812996D4-51A3-40A3-B8E4-8684C819F782}" destId="{C531E442-F510-4BF5-B904-21C175DF06F2}" srcOrd="0" destOrd="0" presId="urn:microsoft.com/office/officeart/2005/8/layout/hList1"/>
    <dgm:cxn modelId="{226E2E89-2881-4759-8340-AA456B037713}" type="presOf" srcId="{9C8A33E5-6428-4FBF-9F70-EBDD66F079DA}" destId="{146C9242-462A-4A2F-BF78-6D444138CFE7}" srcOrd="0" destOrd="1" presId="urn:microsoft.com/office/officeart/2005/8/layout/hList1"/>
    <dgm:cxn modelId="{6F27C600-7A83-4A5A-9E3F-0DEA538B1EC7}" type="presOf" srcId="{975846F4-382D-4398-9432-E54F3E808281}" destId="{B4904BC5-1764-42E9-B755-295CB17631C6}" srcOrd="0" destOrd="0" presId="urn:microsoft.com/office/officeart/2005/8/layout/hList1"/>
    <dgm:cxn modelId="{6C789B06-D2B5-4922-AC2F-13F72C42A4B2}" srcId="{9F2C583B-4804-4669-BF9F-328606F8C4C3}" destId="{0FC1BB58-420C-4DB7-857C-221677BF0839}" srcOrd="1" destOrd="0" parTransId="{6DBEDC7B-A8A8-45E9-BF3F-743660419F12}" sibTransId="{3137CF0B-EDE1-4171-BC83-E6022DB2241D}"/>
    <dgm:cxn modelId="{E7252C19-9CEA-4F73-829F-F5D400AC89C9}" type="presOf" srcId="{9F2C583B-4804-4669-BF9F-328606F8C4C3}" destId="{65AF02FD-92E6-4673-89DE-1BDA2297B9F9}" srcOrd="0" destOrd="0" presId="urn:microsoft.com/office/officeart/2005/8/layout/hList1"/>
    <dgm:cxn modelId="{7B8FFC50-C995-4314-A114-67C40C293F83}" type="presOf" srcId="{4671BF85-BEB1-464C-8634-FFAC6443391A}" destId="{AE85012E-6573-40D7-AD9F-84CD4A340F38}" srcOrd="0" destOrd="3" presId="urn:microsoft.com/office/officeart/2005/8/layout/hList1"/>
    <dgm:cxn modelId="{9BACE7F8-EB39-4873-B115-9D31D6A878FB}" srcId="{9BF67137-7DB1-411A-9A2B-0A1FFC70975D}" destId="{FCC4ACE6-DAC8-4CA7-80AF-59CB1BC63A8E}" srcOrd="0" destOrd="0" parTransId="{9A62916E-D086-4CCF-9034-623E4AFE3B9C}" sibTransId="{8E7E552B-2D39-4BA1-AE45-355D2A25245B}"/>
    <dgm:cxn modelId="{8767C446-141E-4C24-B977-C00D8073192A}" srcId="{AE0B5F89-DA7D-46FE-B007-DF8BD2BC3F9B}" destId="{975846F4-382D-4398-9432-E54F3E808281}" srcOrd="1" destOrd="0" parTransId="{7FDB58A5-26A3-4632-B59A-614684CCF1AB}" sibTransId="{5B4C4A0F-7F3B-42C5-BB7B-CA904F631D51}"/>
    <dgm:cxn modelId="{FF1BBC4D-E1D0-44AF-9BF4-5F4DFBA7809B}" srcId="{975846F4-382D-4398-9432-E54F3E808281}" destId="{812996D4-51A3-40A3-B8E4-8684C819F782}" srcOrd="0" destOrd="0" parTransId="{4C6B7EF5-9049-4891-9199-AF9B4C5623A0}" sibTransId="{9A36BE9A-5B82-4E97-A550-CDEE44FF63E4}"/>
    <dgm:cxn modelId="{35C5FD6E-E35E-45FC-9380-87A4C7F3AC10}" type="presOf" srcId="{DCABE7CB-0905-4C77-87A9-CBF240D94DC6}" destId="{AE85012E-6573-40D7-AD9F-84CD4A340F38}" srcOrd="0" destOrd="6" presId="urn:microsoft.com/office/officeart/2005/8/layout/hList1"/>
    <dgm:cxn modelId="{8B3D1453-D6F4-404A-8D6E-D23CE82EED0A}" type="presOf" srcId="{C4A4652B-8BE0-4BA6-BD10-5BC82DD714D0}" destId="{AE85012E-6573-40D7-AD9F-84CD4A340F38}" srcOrd="0" destOrd="5" presId="urn:microsoft.com/office/officeart/2005/8/layout/hList1"/>
    <dgm:cxn modelId="{6B482EDE-98A9-4AFE-938F-E681834FBF6E}" type="presOf" srcId="{0ECC2465-A7B0-47BC-A1A1-BEEACA948713}" destId="{C531E442-F510-4BF5-B904-21C175DF06F2}" srcOrd="0" destOrd="4" presId="urn:microsoft.com/office/officeart/2005/8/layout/hList1"/>
    <dgm:cxn modelId="{AB5AB252-4096-4B2E-9885-B1BF96168B9B}" type="presOf" srcId="{07847051-6E05-4D36-8A8A-A80D9CDA65AA}" destId="{AE85012E-6573-40D7-AD9F-84CD4A340F38}" srcOrd="0" destOrd="0" presId="urn:microsoft.com/office/officeart/2005/8/layout/hList1"/>
    <dgm:cxn modelId="{75FB36B6-021C-407C-A20D-397343CE945F}" type="presOf" srcId="{93F6D46B-0058-4073-87D8-053CD9E80B06}" destId="{146C9242-462A-4A2F-BF78-6D444138CFE7}" srcOrd="0" destOrd="5" presId="urn:microsoft.com/office/officeart/2005/8/layout/hList1"/>
    <dgm:cxn modelId="{3DE3FCF5-A274-4576-9E29-5E9F94A331FB}" srcId="{9F2C583B-4804-4669-BF9F-328606F8C4C3}" destId="{C4A4652B-8BE0-4BA6-BD10-5BC82DD714D0}" srcOrd="5" destOrd="0" parTransId="{493BFC3F-7F09-48AB-B95B-6E42C6C477BC}" sibTransId="{5CE3A737-4EF6-4B84-88EF-743C9726FF50}"/>
    <dgm:cxn modelId="{25E90B7F-7E81-4F73-8EEC-E6D131F58BD7}" type="presOf" srcId="{47003EA3-5E2B-4B2A-A2ED-1CD3442B459A}" destId="{146C9242-462A-4A2F-BF78-6D444138CFE7}" srcOrd="0" destOrd="6" presId="urn:microsoft.com/office/officeart/2005/8/layout/hList1"/>
    <dgm:cxn modelId="{D1A06FC8-6A57-4CD4-AF45-84B11F26CF72}" type="presOf" srcId="{8889D1CD-8F4E-4B22-9E56-AB7E94AFF751}" destId="{AE85012E-6573-40D7-AD9F-84CD4A340F38}" srcOrd="0" destOrd="4" presId="urn:microsoft.com/office/officeart/2005/8/layout/hList1"/>
    <dgm:cxn modelId="{A031CDBC-3321-40FC-A715-818C6A62DA1D}" srcId="{9F2C583B-4804-4669-BF9F-328606F8C4C3}" destId="{07847051-6E05-4D36-8A8A-A80D9CDA65AA}" srcOrd="0" destOrd="0" parTransId="{4C1F263B-1082-447D-BADA-E2FDE3D10D23}" sibTransId="{7BF232C6-02B8-4FF1-BA70-1F16A96E5B1E}"/>
    <dgm:cxn modelId="{A47722D7-448B-471B-B0D1-0A75FDCC2080}" srcId="{975846F4-382D-4398-9432-E54F3E808281}" destId="{0ECC2465-A7B0-47BC-A1A1-BEEACA948713}" srcOrd="4" destOrd="0" parTransId="{D0190F19-F7AA-481B-82DF-C393E3C333A7}" sibTransId="{C97B41BB-8D7B-49F1-B4F2-A63C36D3A280}"/>
    <dgm:cxn modelId="{4C98373C-ACDD-4388-B335-C899EA810D39}" srcId="{9F2C583B-4804-4669-BF9F-328606F8C4C3}" destId="{4671BF85-BEB1-464C-8634-FFAC6443391A}" srcOrd="3" destOrd="0" parTransId="{1A4BCEF6-5422-4920-894F-D8AAD1845E02}" sibTransId="{BDFBB3EB-DD2B-4804-BFB8-2B06272C8FEF}"/>
    <dgm:cxn modelId="{B42AC0B8-B440-4ED2-B9EF-822DA775FB86}" type="presOf" srcId="{FCC4ACE6-DAC8-4CA7-80AF-59CB1BC63A8E}" destId="{146C9242-462A-4A2F-BF78-6D444138CFE7}" srcOrd="0" destOrd="0" presId="urn:microsoft.com/office/officeart/2005/8/layout/hList1"/>
    <dgm:cxn modelId="{397E2BCA-B124-47CD-9AC3-35065E56C9E1}" srcId="{AE0B5F89-DA7D-46FE-B007-DF8BD2BC3F9B}" destId="{9BF67137-7DB1-411A-9A2B-0A1FFC70975D}" srcOrd="0" destOrd="0" parTransId="{68490BCD-B346-4844-BF2D-75CE22166F99}" sibTransId="{D628A673-933E-487B-B8B7-F23440130B37}"/>
    <dgm:cxn modelId="{FE7C7DEE-1D44-41C4-B694-D66DCA6E8587}" srcId="{AE0B5F89-DA7D-46FE-B007-DF8BD2BC3F9B}" destId="{9F2C583B-4804-4669-BF9F-328606F8C4C3}" srcOrd="2" destOrd="0" parTransId="{38FB94AD-9FEC-4B32-B55E-993083F5691D}" sibTransId="{A37CAAE2-C6FD-452B-AC00-C581E413E06D}"/>
    <dgm:cxn modelId="{B647D6F9-507C-40E8-8BDE-82C3E07CE989}" srcId="{975846F4-382D-4398-9432-E54F3E808281}" destId="{AD0AFC3D-F381-4E99-96F3-2157C7EEB7A4}" srcOrd="5" destOrd="0" parTransId="{52456EE0-D7B9-45B2-9995-F80B6214BEC1}" sibTransId="{1F618CEE-1DB6-4B8F-BF50-029EECCEF70A}"/>
    <dgm:cxn modelId="{E272FD97-287E-4398-A877-B1D77E692824}" srcId="{9F2C583B-4804-4669-BF9F-328606F8C4C3}" destId="{8889D1CD-8F4E-4B22-9E56-AB7E94AFF751}" srcOrd="4" destOrd="0" parTransId="{CD45579A-EA70-4736-8687-6284D7E3A2BB}" sibTransId="{6C8A7501-7E0C-40E6-AE2D-65784CCD6B55}"/>
    <dgm:cxn modelId="{35A2224C-4933-47AD-B828-9673EF75434E}" srcId="{975846F4-382D-4398-9432-E54F3E808281}" destId="{C60C9AAC-C2A4-4FF2-A129-70A520351B32}" srcOrd="2" destOrd="0" parTransId="{C7754110-71B2-4814-AA13-E0312AAFEC53}" sibTransId="{1BC2AAA5-A59A-4036-A319-2C30507EC457}"/>
    <dgm:cxn modelId="{9CF6F8C6-702A-438C-8C42-6887139E6A67}" type="presOf" srcId="{AE0B5F89-DA7D-46FE-B007-DF8BD2BC3F9B}" destId="{FE25252E-65C5-43B1-94C1-5AA60ACF86C9}" srcOrd="0" destOrd="0" presId="urn:microsoft.com/office/officeart/2005/8/layout/hList1"/>
    <dgm:cxn modelId="{1FFA4DEE-E3CC-4236-A3F5-0BB6944806B1}" srcId="{9BF67137-7DB1-411A-9A2B-0A1FFC70975D}" destId="{9C8A33E5-6428-4FBF-9F70-EBDD66F079DA}" srcOrd="1" destOrd="0" parTransId="{CCE974F6-65E4-46C1-B9CA-65B106E40006}" sibTransId="{D4FFE51F-5E7D-43F4-9580-971B6D1C9EB1}"/>
    <dgm:cxn modelId="{21C3B04F-B7F2-4A81-BD05-00235E07D5C1}" type="presOf" srcId="{7F7C5188-73E0-4A16-B22F-6E57F19EA4AC}" destId="{C531E442-F510-4BF5-B904-21C175DF06F2}" srcOrd="0" destOrd="1" presId="urn:microsoft.com/office/officeart/2005/8/layout/hList1"/>
    <dgm:cxn modelId="{8FB9A137-F2A5-4DC7-A53F-3B2DB46362F4}" srcId="{975846F4-382D-4398-9432-E54F3E808281}" destId="{E4DD5204-0D54-492B-A81D-179EE09745AF}" srcOrd="3" destOrd="0" parTransId="{7A19B5C6-BDD0-429A-AE23-A109C4E79368}" sibTransId="{92499662-DE92-4826-A2AD-1034BE168D72}"/>
    <dgm:cxn modelId="{4B3E1BBE-C655-400A-A329-7AE7100D671C}" type="presOf" srcId="{1B67043C-D8CF-4A4D-B659-171CA9DD6857}" destId="{146C9242-462A-4A2F-BF78-6D444138CFE7}" srcOrd="0" destOrd="3" presId="urn:microsoft.com/office/officeart/2005/8/layout/hList1"/>
    <dgm:cxn modelId="{431649D9-D4E4-4148-9971-E769F19D64BA}" type="presOf" srcId="{61A19D60-6062-4184-A8EC-3EA7A310B3DE}" destId="{146C9242-462A-4A2F-BF78-6D444138CFE7}" srcOrd="0" destOrd="4" presId="urn:microsoft.com/office/officeart/2005/8/layout/hList1"/>
    <dgm:cxn modelId="{6E03CD80-50B1-4B04-BDD5-A352917A4450}" srcId="{975846F4-382D-4398-9432-E54F3E808281}" destId="{7F7C5188-73E0-4A16-B22F-6E57F19EA4AC}" srcOrd="1" destOrd="0" parTransId="{E04C920F-FB48-41F1-ADD4-2DDC6F1CEA8C}" sibTransId="{C8F34545-2014-4C59-82DB-4D8072C481FB}"/>
    <dgm:cxn modelId="{BBBAAED1-1263-42D3-BF30-7F678D99F2B0}" type="presOf" srcId="{17A4D473-1638-4886-A79B-0E59078602CE}" destId="{146C9242-462A-4A2F-BF78-6D444138CFE7}" srcOrd="0" destOrd="2" presId="urn:microsoft.com/office/officeart/2005/8/layout/hList1"/>
    <dgm:cxn modelId="{661ECD56-89C6-4F86-8A0F-196B84B72E50}" srcId="{9BF67137-7DB1-411A-9A2B-0A1FFC70975D}" destId="{93F6D46B-0058-4073-87D8-053CD9E80B06}" srcOrd="5" destOrd="0" parTransId="{C3624EE0-A9B1-4C1D-A8DC-E7565485207E}" sibTransId="{8DDBE2D6-9D87-428C-92AF-FB92780FD5BA}"/>
    <dgm:cxn modelId="{7F70110E-FC4B-4BF8-A427-92BC8955692C}" srcId="{9BF67137-7DB1-411A-9A2B-0A1FFC70975D}" destId="{1B67043C-D8CF-4A4D-B659-171CA9DD6857}" srcOrd="3" destOrd="0" parTransId="{702377DE-E8C6-479A-98C5-B97C6813757F}" sibTransId="{D8AE238A-0586-45EC-AC62-393B1DF489E9}"/>
    <dgm:cxn modelId="{83013111-4FBC-4AB2-A6B0-79736F7BC44D}" type="presOf" srcId="{E4DD5204-0D54-492B-A81D-179EE09745AF}" destId="{C531E442-F510-4BF5-B904-21C175DF06F2}" srcOrd="0" destOrd="3" presId="urn:microsoft.com/office/officeart/2005/8/layout/hList1"/>
    <dgm:cxn modelId="{E7DE56DB-F779-4E87-A157-59A6C9BF21CE}" type="presParOf" srcId="{FE25252E-65C5-43B1-94C1-5AA60ACF86C9}" destId="{A387FEF3-A5CD-407C-9C40-7C86EB15FB43}" srcOrd="0" destOrd="0" presId="urn:microsoft.com/office/officeart/2005/8/layout/hList1"/>
    <dgm:cxn modelId="{E5723282-1023-4368-8D49-6A42F39E9266}" type="presParOf" srcId="{A387FEF3-A5CD-407C-9C40-7C86EB15FB43}" destId="{7941C3A9-E567-413B-A282-C15C454E7FA5}" srcOrd="0" destOrd="0" presId="urn:microsoft.com/office/officeart/2005/8/layout/hList1"/>
    <dgm:cxn modelId="{FABA654E-2326-443B-8D1B-B8965B6DB29E}" type="presParOf" srcId="{A387FEF3-A5CD-407C-9C40-7C86EB15FB43}" destId="{146C9242-462A-4A2F-BF78-6D444138CFE7}" srcOrd="1" destOrd="0" presId="urn:microsoft.com/office/officeart/2005/8/layout/hList1"/>
    <dgm:cxn modelId="{B526E62C-B374-4AA4-BDF7-6B958AB9539F}" type="presParOf" srcId="{FE25252E-65C5-43B1-94C1-5AA60ACF86C9}" destId="{9C4CA54D-D0D7-4E13-98A8-82673BC52B42}" srcOrd="1" destOrd="0" presId="urn:microsoft.com/office/officeart/2005/8/layout/hList1"/>
    <dgm:cxn modelId="{F2DCEAB3-34B9-4F76-BD40-4ABB757FE451}" type="presParOf" srcId="{FE25252E-65C5-43B1-94C1-5AA60ACF86C9}" destId="{C4086DE5-61F9-494C-92AE-924CE31AA8DC}" srcOrd="2" destOrd="0" presId="urn:microsoft.com/office/officeart/2005/8/layout/hList1"/>
    <dgm:cxn modelId="{9F9E408D-3BEE-41FC-B113-E7FE3F30A249}" type="presParOf" srcId="{C4086DE5-61F9-494C-92AE-924CE31AA8DC}" destId="{B4904BC5-1764-42E9-B755-295CB17631C6}" srcOrd="0" destOrd="0" presId="urn:microsoft.com/office/officeart/2005/8/layout/hList1"/>
    <dgm:cxn modelId="{C5D482D2-4BDF-4C99-A283-2390AB5A3DE8}" type="presParOf" srcId="{C4086DE5-61F9-494C-92AE-924CE31AA8DC}" destId="{C531E442-F510-4BF5-B904-21C175DF06F2}" srcOrd="1" destOrd="0" presId="urn:microsoft.com/office/officeart/2005/8/layout/hList1"/>
    <dgm:cxn modelId="{6036E427-7906-464F-83F7-281C457BDD29}" type="presParOf" srcId="{FE25252E-65C5-43B1-94C1-5AA60ACF86C9}" destId="{4D97F90C-4062-48E4-95CC-B0E6851CFC7B}" srcOrd="3" destOrd="0" presId="urn:microsoft.com/office/officeart/2005/8/layout/hList1"/>
    <dgm:cxn modelId="{5BC59412-3FA1-45A4-9F36-F81D2458591E}" type="presParOf" srcId="{FE25252E-65C5-43B1-94C1-5AA60ACF86C9}" destId="{AEEE84D1-EA1A-4FB2-8041-5B6DA4BE90B7}" srcOrd="4" destOrd="0" presId="urn:microsoft.com/office/officeart/2005/8/layout/hList1"/>
    <dgm:cxn modelId="{53D4F9D2-4DBB-4069-8E86-FB1A5D145B15}" type="presParOf" srcId="{AEEE84D1-EA1A-4FB2-8041-5B6DA4BE90B7}" destId="{65AF02FD-92E6-4673-89DE-1BDA2297B9F9}" srcOrd="0" destOrd="0" presId="urn:microsoft.com/office/officeart/2005/8/layout/hList1"/>
    <dgm:cxn modelId="{A4EC117B-2BA0-4E28-9E5D-28988F3DDDE1}" type="presParOf" srcId="{AEEE84D1-EA1A-4FB2-8041-5B6DA4BE90B7}" destId="{AE85012E-6573-40D7-AD9F-84CD4A340F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C3A9-E567-413B-A282-C15C454E7FA5}">
      <dsp:nvSpPr>
        <dsp:cNvPr id="0" name=""/>
        <dsp:cNvSpPr/>
      </dsp:nvSpPr>
      <dsp:spPr>
        <a:xfrm>
          <a:off x="2637" y="449362"/>
          <a:ext cx="2571303" cy="828236"/>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Specs</a:t>
          </a:r>
          <a:endParaRPr lang="en-US" sz="2400" b="1" kern="1200" dirty="0">
            <a:solidFill>
              <a:schemeClr val="bg1"/>
            </a:solidFill>
          </a:endParaRPr>
        </a:p>
      </dsp:txBody>
      <dsp:txXfrm>
        <a:off x="2637" y="449362"/>
        <a:ext cx="2571303" cy="828236"/>
      </dsp:txXfrm>
    </dsp:sp>
    <dsp:sp modelId="{146C9242-462A-4A2F-BF78-6D444138CFE7}">
      <dsp:nvSpPr>
        <dsp:cNvPr id="0" name=""/>
        <dsp:cNvSpPr/>
      </dsp:nvSpPr>
      <dsp:spPr>
        <a:xfrm>
          <a:off x="2637" y="1277599"/>
          <a:ext cx="2571303" cy="3170475"/>
        </a:xfrm>
        <a:prstGeom prst="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Formula: </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Dilution:</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pH:</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Concentration:</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Usability:</a:t>
          </a:r>
          <a:endParaRPr lang="en-US" sz="2400" kern="1200" dirty="0">
            <a:solidFill>
              <a:schemeClr val="bg1"/>
            </a:solidFill>
          </a:endParaRPr>
        </a:p>
        <a:p>
          <a:pPr marL="228600" lvl="1" indent="-228600" algn="l" defTabSz="1066800">
            <a:lnSpc>
              <a:spcPct val="90000"/>
            </a:lnSpc>
            <a:spcBef>
              <a:spcPct val="0"/>
            </a:spcBef>
            <a:spcAft>
              <a:spcPct val="15000"/>
            </a:spcAft>
            <a:buChar char="••"/>
          </a:pP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Smell:</a:t>
          </a:r>
          <a:endParaRPr lang="en-US" sz="2400" kern="1200" dirty="0">
            <a:solidFill>
              <a:schemeClr val="bg1"/>
            </a:solidFill>
          </a:endParaRPr>
        </a:p>
      </dsp:txBody>
      <dsp:txXfrm>
        <a:off x="2637" y="1277599"/>
        <a:ext cx="2571303" cy="3170475"/>
      </dsp:txXfrm>
    </dsp:sp>
    <dsp:sp modelId="{B4904BC5-1764-42E9-B755-295CB17631C6}">
      <dsp:nvSpPr>
        <dsp:cNvPr id="0" name=""/>
        <dsp:cNvSpPr/>
      </dsp:nvSpPr>
      <dsp:spPr>
        <a:xfrm>
          <a:off x="2933923" y="449362"/>
          <a:ext cx="2571303" cy="828236"/>
        </a:xfrm>
        <a:prstGeom prst="rect">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bg1"/>
              </a:solidFill>
            </a:rPr>
            <a:t>MultiSurface</a:t>
          </a:r>
          <a:r>
            <a:rPr lang="en-US" sz="2400" b="1" kern="1200" dirty="0" smtClean="0">
              <a:solidFill>
                <a:schemeClr val="bg1"/>
              </a:solidFill>
            </a:rPr>
            <a:t>  Concentrate</a:t>
          </a:r>
          <a:endParaRPr lang="en-US" sz="2400" b="1" kern="1200" dirty="0">
            <a:solidFill>
              <a:schemeClr val="bg1"/>
            </a:solidFill>
          </a:endParaRPr>
        </a:p>
      </dsp:txBody>
      <dsp:txXfrm>
        <a:off x="2933923" y="449362"/>
        <a:ext cx="2571303" cy="828236"/>
      </dsp:txXfrm>
    </dsp:sp>
    <dsp:sp modelId="{C531E442-F510-4BF5-B904-21C175DF06F2}">
      <dsp:nvSpPr>
        <dsp:cNvPr id="0" name=""/>
        <dsp:cNvSpPr/>
      </dsp:nvSpPr>
      <dsp:spPr>
        <a:xfrm>
          <a:off x="2933923" y="1277599"/>
          <a:ext cx="2571303" cy="3170475"/>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NaOH(aq)</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Concentrate</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12,2-12,5</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2000 ppm</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30 days after production</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None</a:t>
          </a:r>
          <a:endParaRPr lang="en-US" sz="2400" kern="1200" dirty="0">
            <a:solidFill>
              <a:schemeClr val="bg1"/>
            </a:solidFill>
          </a:endParaRPr>
        </a:p>
      </dsp:txBody>
      <dsp:txXfrm>
        <a:off x="2933923" y="1277599"/>
        <a:ext cx="2571303" cy="3170475"/>
      </dsp:txXfrm>
    </dsp:sp>
    <dsp:sp modelId="{65AF02FD-92E6-4673-89DE-1BDA2297B9F9}">
      <dsp:nvSpPr>
        <dsp:cNvPr id="0" name=""/>
        <dsp:cNvSpPr/>
      </dsp:nvSpPr>
      <dsp:spPr>
        <a:xfrm>
          <a:off x="5865209" y="449362"/>
          <a:ext cx="2571303" cy="828236"/>
        </a:xfrm>
        <a:prstGeom prst="rect">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t>MultiSurface</a:t>
          </a:r>
          <a:r>
            <a:rPr lang="en-US" sz="2400" b="1" kern="1200" dirty="0" smtClean="0"/>
            <a:t> Cleaner</a:t>
          </a:r>
          <a:endParaRPr lang="en-US" sz="2400" b="1" kern="1200" dirty="0"/>
        </a:p>
      </dsp:txBody>
      <dsp:txXfrm>
        <a:off x="5865209" y="449362"/>
        <a:ext cx="2571303" cy="828236"/>
      </dsp:txXfrm>
    </dsp:sp>
    <dsp:sp modelId="{AE85012E-6573-40D7-AD9F-84CD4A340F38}">
      <dsp:nvSpPr>
        <dsp:cNvPr id="0" name=""/>
        <dsp:cNvSpPr/>
      </dsp:nvSpPr>
      <dsp:spPr>
        <a:xfrm>
          <a:off x="5865209" y="1277599"/>
          <a:ext cx="2571303" cy="3170475"/>
        </a:xfrm>
        <a:prstGeom prst="rect">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NaOH(aq)</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Ready to use</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10,5-11,5</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50 ppm</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30 days after dilution</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solidFill>
                <a:schemeClr val="bg1"/>
              </a:solidFill>
            </a:rPr>
            <a:t>None</a:t>
          </a:r>
          <a:endParaRPr lang="en-US" sz="2400" kern="1200" dirty="0">
            <a:solidFill>
              <a:schemeClr val="bg1"/>
            </a:solidFill>
          </a:endParaRPr>
        </a:p>
        <a:p>
          <a:pPr marL="228600" lvl="1" indent="-228600" algn="l" defTabSz="1066800">
            <a:lnSpc>
              <a:spcPct val="90000"/>
            </a:lnSpc>
            <a:spcBef>
              <a:spcPct val="0"/>
            </a:spcBef>
            <a:spcAft>
              <a:spcPct val="15000"/>
            </a:spcAft>
            <a:buChar char="••"/>
          </a:pPr>
          <a:endParaRPr lang="en-US" sz="2400" kern="1200" dirty="0"/>
        </a:p>
      </dsp:txBody>
      <dsp:txXfrm>
        <a:off x="5865209" y="1277599"/>
        <a:ext cx="2571303" cy="317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C3A9-E567-413B-A282-C15C454E7FA5}">
      <dsp:nvSpPr>
        <dsp:cNvPr id="0" name=""/>
        <dsp:cNvSpPr/>
      </dsp:nvSpPr>
      <dsp:spPr>
        <a:xfrm>
          <a:off x="2637" y="268192"/>
          <a:ext cx="2571303" cy="828236"/>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Specs</a:t>
          </a:r>
          <a:endParaRPr lang="en-US" sz="2400" b="1" kern="1200" dirty="0">
            <a:solidFill>
              <a:schemeClr val="tx1"/>
            </a:solidFill>
          </a:endParaRPr>
        </a:p>
      </dsp:txBody>
      <dsp:txXfrm>
        <a:off x="2637" y="268192"/>
        <a:ext cx="2571303" cy="828236"/>
      </dsp:txXfrm>
    </dsp:sp>
    <dsp:sp modelId="{146C9242-462A-4A2F-BF78-6D444138CFE7}">
      <dsp:nvSpPr>
        <dsp:cNvPr id="0" name=""/>
        <dsp:cNvSpPr/>
      </dsp:nvSpPr>
      <dsp:spPr>
        <a:xfrm>
          <a:off x="2637" y="1096429"/>
          <a:ext cx="2571303" cy="3532815"/>
        </a:xfrm>
        <a:prstGeom prst="rect">
          <a:avLst/>
        </a:prstGeom>
        <a:solidFill>
          <a:srgbClr val="FFFF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FFC000"/>
              </a:solidFill>
            </a:rPr>
            <a:t>Formula: </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Dilution:</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pH:</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Concentration:</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Usability:</a:t>
          </a:r>
          <a:endParaRPr lang="en-US" sz="2400" kern="1200" dirty="0">
            <a:solidFill>
              <a:srgbClr val="FFC000"/>
            </a:solidFill>
          </a:endParaRPr>
        </a:p>
        <a:p>
          <a:pPr marL="228600" lvl="1" indent="-228600" algn="l" defTabSz="1066800">
            <a:lnSpc>
              <a:spcPct val="90000"/>
            </a:lnSpc>
            <a:spcBef>
              <a:spcPct val="0"/>
            </a:spcBef>
            <a:spcAft>
              <a:spcPct val="15000"/>
            </a:spcAft>
            <a:buChar char="••"/>
          </a:pP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Smell:</a:t>
          </a:r>
          <a:endParaRPr lang="en-US" sz="2400" kern="1200" dirty="0">
            <a:solidFill>
              <a:srgbClr val="FFC000"/>
            </a:solidFill>
          </a:endParaRPr>
        </a:p>
      </dsp:txBody>
      <dsp:txXfrm>
        <a:off x="2637" y="1096429"/>
        <a:ext cx="2571303" cy="3532815"/>
      </dsp:txXfrm>
    </dsp:sp>
    <dsp:sp modelId="{B4904BC5-1764-42E9-B755-295CB17631C6}">
      <dsp:nvSpPr>
        <dsp:cNvPr id="0" name=""/>
        <dsp:cNvSpPr/>
      </dsp:nvSpPr>
      <dsp:spPr>
        <a:xfrm>
          <a:off x="2933923" y="268192"/>
          <a:ext cx="2571303" cy="828236"/>
        </a:xfrm>
        <a:prstGeom prst="rect">
          <a:avLst/>
        </a:prstGeom>
        <a:solidFill>
          <a:srgbClr val="ECDC0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MultiMicro</a:t>
          </a:r>
          <a:r>
            <a:rPr lang="en-US" sz="2400" b="1" kern="1200" dirty="0" smtClean="0">
              <a:solidFill>
                <a:schemeClr val="tx1"/>
              </a:solidFill>
            </a:rPr>
            <a:t>  Concentrate</a:t>
          </a:r>
          <a:endParaRPr lang="en-US" sz="2400" b="1" kern="1200" dirty="0">
            <a:solidFill>
              <a:schemeClr val="tx1"/>
            </a:solidFill>
          </a:endParaRPr>
        </a:p>
      </dsp:txBody>
      <dsp:txXfrm>
        <a:off x="2933923" y="268192"/>
        <a:ext cx="2571303" cy="828236"/>
      </dsp:txXfrm>
    </dsp:sp>
    <dsp:sp modelId="{C531E442-F510-4BF5-B904-21C175DF06F2}">
      <dsp:nvSpPr>
        <dsp:cNvPr id="0" name=""/>
        <dsp:cNvSpPr/>
      </dsp:nvSpPr>
      <dsp:spPr>
        <a:xfrm>
          <a:off x="2933923" y="1096429"/>
          <a:ext cx="2571303" cy="3532815"/>
        </a:xfrm>
        <a:prstGeom prst="rect">
          <a:avLst/>
        </a:prstGeom>
        <a:solidFill>
          <a:srgbClr val="ECDC0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HOCl(aq)</a:t>
          </a:r>
          <a:endParaRPr lang="en-US" sz="2400" kern="1200" dirty="0"/>
        </a:p>
        <a:p>
          <a:pPr marL="228600" lvl="1" indent="-228600" algn="l" defTabSz="1066800">
            <a:lnSpc>
              <a:spcPct val="90000"/>
            </a:lnSpc>
            <a:spcBef>
              <a:spcPct val="0"/>
            </a:spcBef>
            <a:spcAft>
              <a:spcPct val="15000"/>
            </a:spcAft>
            <a:buChar char="••"/>
          </a:pPr>
          <a:r>
            <a:rPr lang="en-US" sz="2400" kern="1200" dirty="0" smtClean="0"/>
            <a:t>Concentrate</a:t>
          </a:r>
          <a:endParaRPr lang="en-US" sz="2400" kern="1200" dirty="0"/>
        </a:p>
        <a:p>
          <a:pPr marL="228600" lvl="1" indent="-228600" algn="l" defTabSz="1066800">
            <a:lnSpc>
              <a:spcPct val="90000"/>
            </a:lnSpc>
            <a:spcBef>
              <a:spcPct val="0"/>
            </a:spcBef>
            <a:spcAft>
              <a:spcPct val="15000"/>
            </a:spcAft>
            <a:buChar char="••"/>
          </a:pPr>
          <a:r>
            <a:rPr lang="en-US" sz="2400" kern="1200" dirty="0" smtClean="0"/>
            <a:t>5-6</a:t>
          </a:r>
          <a:endParaRPr lang="en-US" sz="2400" kern="1200" dirty="0"/>
        </a:p>
        <a:p>
          <a:pPr marL="228600" lvl="1" indent="-228600" algn="l" defTabSz="1066800">
            <a:lnSpc>
              <a:spcPct val="90000"/>
            </a:lnSpc>
            <a:spcBef>
              <a:spcPct val="0"/>
            </a:spcBef>
            <a:spcAft>
              <a:spcPct val="15000"/>
            </a:spcAft>
            <a:buChar char="••"/>
          </a:pPr>
          <a:r>
            <a:rPr lang="en-US" sz="2400" kern="1200" dirty="0" smtClean="0"/>
            <a:t>1500 ppm</a:t>
          </a:r>
          <a:endParaRPr lang="en-US" sz="2400" kern="1200" dirty="0"/>
        </a:p>
        <a:p>
          <a:pPr marL="228600" lvl="1" indent="-228600" algn="l" defTabSz="1066800">
            <a:lnSpc>
              <a:spcPct val="90000"/>
            </a:lnSpc>
            <a:spcBef>
              <a:spcPct val="0"/>
            </a:spcBef>
            <a:spcAft>
              <a:spcPct val="15000"/>
            </a:spcAft>
            <a:buChar char="••"/>
          </a:pPr>
          <a:r>
            <a:rPr lang="en-US" sz="2400" kern="1200" dirty="0" smtClean="0"/>
            <a:t>30 days after production</a:t>
          </a:r>
          <a:endParaRPr lang="en-US" sz="2400" kern="1200" dirty="0"/>
        </a:p>
        <a:p>
          <a:pPr marL="228600" lvl="1" indent="-228600" algn="l" defTabSz="1066800">
            <a:lnSpc>
              <a:spcPct val="90000"/>
            </a:lnSpc>
            <a:spcBef>
              <a:spcPct val="0"/>
            </a:spcBef>
            <a:spcAft>
              <a:spcPct val="15000"/>
            </a:spcAft>
            <a:buChar char="••"/>
          </a:pPr>
          <a:r>
            <a:rPr lang="en-US" sz="2400" kern="1200" dirty="0" smtClean="0"/>
            <a:t>Chlorine</a:t>
          </a:r>
          <a:endParaRPr lang="en-US" sz="2400" kern="1200" dirty="0"/>
        </a:p>
      </dsp:txBody>
      <dsp:txXfrm>
        <a:off x="2933923" y="1096429"/>
        <a:ext cx="2571303" cy="3532815"/>
      </dsp:txXfrm>
    </dsp:sp>
    <dsp:sp modelId="{65AF02FD-92E6-4673-89DE-1BDA2297B9F9}">
      <dsp:nvSpPr>
        <dsp:cNvPr id="0" name=""/>
        <dsp:cNvSpPr/>
      </dsp:nvSpPr>
      <dsp:spPr>
        <a:xfrm>
          <a:off x="5865209" y="268192"/>
          <a:ext cx="2571303" cy="828236"/>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MultiMicro</a:t>
          </a:r>
          <a:r>
            <a:rPr lang="en-US" sz="2400" b="1" kern="1200" dirty="0" smtClean="0">
              <a:solidFill>
                <a:schemeClr val="tx1"/>
              </a:solidFill>
            </a:rPr>
            <a:t> 200 </a:t>
          </a:r>
          <a:endParaRPr lang="en-US" sz="2400" b="1" kern="1200" dirty="0">
            <a:solidFill>
              <a:schemeClr val="tx1"/>
            </a:solidFill>
          </a:endParaRPr>
        </a:p>
      </dsp:txBody>
      <dsp:txXfrm>
        <a:off x="5865209" y="268192"/>
        <a:ext cx="2571303" cy="828236"/>
      </dsp:txXfrm>
    </dsp:sp>
    <dsp:sp modelId="{AE85012E-6573-40D7-AD9F-84CD4A340F38}">
      <dsp:nvSpPr>
        <dsp:cNvPr id="0" name=""/>
        <dsp:cNvSpPr/>
      </dsp:nvSpPr>
      <dsp:spPr>
        <a:xfrm>
          <a:off x="5865209" y="1096429"/>
          <a:ext cx="2571303" cy="3532815"/>
        </a:xfrm>
        <a:prstGeom prst="rect">
          <a:avLst/>
        </a:prstGeom>
        <a:solidFill>
          <a:srgbClr val="F5F874">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FFC000"/>
              </a:solidFill>
            </a:rPr>
            <a:t>HOCl(aq)</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Ready to use</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6-8</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200 ppm</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7 days after dilution</a:t>
          </a:r>
          <a:endParaRPr lang="en-US" sz="2400" kern="1200" dirty="0">
            <a:solidFill>
              <a:srgbClr val="FFC000"/>
            </a:solidFill>
          </a:endParaRPr>
        </a:p>
        <a:p>
          <a:pPr marL="228600" lvl="1" indent="-228600" algn="l" defTabSz="1066800">
            <a:lnSpc>
              <a:spcPct val="90000"/>
            </a:lnSpc>
            <a:spcBef>
              <a:spcPct val="0"/>
            </a:spcBef>
            <a:spcAft>
              <a:spcPct val="15000"/>
            </a:spcAft>
            <a:buChar char="••"/>
          </a:pPr>
          <a:r>
            <a:rPr lang="en-US" sz="2400" kern="1200" dirty="0" smtClean="0">
              <a:solidFill>
                <a:srgbClr val="FFC000"/>
              </a:solidFill>
            </a:rPr>
            <a:t>Low level of chlorine</a:t>
          </a:r>
          <a:endParaRPr lang="en-US" sz="2400" kern="1200" dirty="0">
            <a:solidFill>
              <a:srgbClr val="FFC000"/>
            </a:solidFill>
          </a:endParaRPr>
        </a:p>
        <a:p>
          <a:pPr marL="228600" lvl="1" indent="-228600" algn="l" defTabSz="1066800">
            <a:lnSpc>
              <a:spcPct val="90000"/>
            </a:lnSpc>
            <a:spcBef>
              <a:spcPct val="0"/>
            </a:spcBef>
            <a:spcAft>
              <a:spcPct val="15000"/>
            </a:spcAft>
            <a:buChar char="••"/>
          </a:pPr>
          <a:endParaRPr lang="en-US" sz="2400" kern="1200" dirty="0"/>
        </a:p>
      </dsp:txBody>
      <dsp:txXfrm>
        <a:off x="5865209" y="1096429"/>
        <a:ext cx="2571303" cy="35328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DDD95D-3951-4FAC-97BB-7BCAC0420CF7}" type="datetimeFigureOut">
              <a:rPr lang="en-US" smtClean="0"/>
              <a:t>2/10/2014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7DF7C56-5A98-4DAB-A8E6-AC87C25A809A}" type="slidenum">
              <a:rPr lang="en-US" smtClean="0"/>
              <a:t>‹#›</a:t>
            </a:fld>
            <a:endParaRPr lang="en-US"/>
          </a:p>
        </p:txBody>
      </p:sp>
    </p:spTree>
    <p:extLst>
      <p:ext uri="{BB962C8B-B14F-4D97-AF65-F5344CB8AC3E}">
        <p14:creationId xmlns:p14="http://schemas.microsoft.com/office/powerpoint/2010/main" val="389582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B3500E-56E6-40C7-A079-55F547697983}" type="slidenum">
              <a:rPr lang="en-US" altLang="en-US" smtClean="0"/>
              <a:pPr eaLnBrk="1" hangingPunct="1"/>
              <a:t>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altLang="en-US" b="1" smtClean="0"/>
              <a:t>Easy to maintain – </a:t>
            </a:r>
            <a:r>
              <a:rPr lang="en-US" altLang="en-US" smtClean="0"/>
              <a:t>The os3 has only three wear items and one consumable item.  The three wear items are changed out very infrequently.  These are:</a:t>
            </a:r>
          </a:p>
          <a:p>
            <a:r>
              <a:rPr lang="en-US" altLang="en-US" smtClean="0"/>
              <a:t>pH Probe</a:t>
            </a:r>
            <a:r>
              <a:rPr lang="en-US" altLang="en-US" b="1" smtClean="0"/>
              <a:t> </a:t>
            </a:r>
            <a:r>
              <a:rPr lang="en-US" altLang="en-US" smtClean="0"/>
              <a:t>– Changed out annually,</a:t>
            </a:r>
            <a:r>
              <a:rPr lang="en-US" altLang="en-US" b="1" smtClean="0"/>
              <a:t> </a:t>
            </a:r>
            <a:r>
              <a:rPr lang="en-US" altLang="en-US" smtClean="0"/>
              <a:t>regardless of</a:t>
            </a:r>
            <a:r>
              <a:rPr lang="en-US" altLang="en-US" b="1" smtClean="0"/>
              <a:t> </a:t>
            </a:r>
            <a:r>
              <a:rPr lang="en-US" altLang="en-US" smtClean="0"/>
              <a:t>the amount of solution generated.</a:t>
            </a:r>
          </a:p>
          <a:p>
            <a:r>
              <a:rPr lang="en-US" altLang="en-US" smtClean="0"/>
              <a:t>e-cell – Changed out every 36,000 Gal/136000 l of Multi-Surface Cleaner generated.</a:t>
            </a:r>
          </a:p>
          <a:p>
            <a:r>
              <a:rPr lang="en-US" altLang="en-US" smtClean="0"/>
              <a:t>Manifold Module - Changed out every 120,000 Gal/450000l of Multi-Surface Cleaner generated.</a:t>
            </a:r>
          </a:p>
          <a:p>
            <a:endParaRPr lang="nl-NL" altLang="en-US" b="1" smtClean="0"/>
          </a:p>
          <a:p>
            <a:r>
              <a:rPr lang="nl-NL" altLang="en-US" b="1" smtClean="0"/>
              <a:t>Check P1 testing outcomes with Ronny for Service!</a:t>
            </a:r>
            <a:endParaRPr lang="en-US" altLang="en-US" b="1" smtClean="0"/>
          </a:p>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5CB579-F63C-463E-A8EF-EDD004E0E0FB}" type="slidenum">
              <a:rPr lang="en-US" altLang="en-US" smtClean="0"/>
              <a:pPr eaLnBrk="1" hangingPunct="1"/>
              <a:t>21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0686" indent="-296417" eaLnBrk="0" hangingPunct="0">
              <a:defRPr>
                <a:solidFill>
                  <a:schemeClr val="tx1"/>
                </a:solidFill>
                <a:latin typeface="Arial" charset="0"/>
                <a:cs typeface="Arial" charset="0"/>
              </a:defRPr>
            </a:lvl2pPr>
            <a:lvl3pPr marL="1185671" indent="-237134" eaLnBrk="0" hangingPunct="0">
              <a:defRPr>
                <a:solidFill>
                  <a:schemeClr val="tx1"/>
                </a:solidFill>
                <a:latin typeface="Arial" charset="0"/>
                <a:cs typeface="Arial" charset="0"/>
              </a:defRPr>
            </a:lvl3pPr>
            <a:lvl4pPr marL="1659939" indent="-237134" eaLnBrk="0" hangingPunct="0">
              <a:defRPr>
                <a:solidFill>
                  <a:schemeClr val="tx1"/>
                </a:solidFill>
                <a:latin typeface="Arial" charset="0"/>
                <a:cs typeface="Arial" charset="0"/>
              </a:defRPr>
            </a:lvl4pPr>
            <a:lvl5pPr marL="2134208" indent="-237134" eaLnBrk="0" hangingPunct="0">
              <a:defRPr>
                <a:solidFill>
                  <a:schemeClr val="tx1"/>
                </a:solidFill>
                <a:latin typeface="Arial" charset="0"/>
                <a:cs typeface="Arial" charset="0"/>
              </a:defRPr>
            </a:lvl5pPr>
            <a:lvl6pPr marL="2608476" indent="-237134" eaLnBrk="0" fontAlgn="base" hangingPunct="0">
              <a:spcBef>
                <a:spcPct val="0"/>
              </a:spcBef>
              <a:spcAft>
                <a:spcPct val="0"/>
              </a:spcAft>
              <a:defRPr>
                <a:solidFill>
                  <a:schemeClr val="tx1"/>
                </a:solidFill>
                <a:latin typeface="Arial" charset="0"/>
                <a:cs typeface="Arial" charset="0"/>
              </a:defRPr>
            </a:lvl6pPr>
            <a:lvl7pPr marL="3082744" indent="-237134" eaLnBrk="0" fontAlgn="base" hangingPunct="0">
              <a:spcBef>
                <a:spcPct val="0"/>
              </a:spcBef>
              <a:spcAft>
                <a:spcPct val="0"/>
              </a:spcAft>
              <a:defRPr>
                <a:solidFill>
                  <a:schemeClr val="tx1"/>
                </a:solidFill>
                <a:latin typeface="Arial" charset="0"/>
                <a:cs typeface="Arial" charset="0"/>
              </a:defRPr>
            </a:lvl7pPr>
            <a:lvl8pPr marL="3557013" indent="-237134" eaLnBrk="0" fontAlgn="base" hangingPunct="0">
              <a:spcBef>
                <a:spcPct val="0"/>
              </a:spcBef>
              <a:spcAft>
                <a:spcPct val="0"/>
              </a:spcAft>
              <a:defRPr>
                <a:solidFill>
                  <a:schemeClr val="tx1"/>
                </a:solidFill>
                <a:latin typeface="Arial" charset="0"/>
                <a:cs typeface="Arial" charset="0"/>
              </a:defRPr>
            </a:lvl8pPr>
            <a:lvl9pPr marL="4031280" indent="-237134" eaLnBrk="0" fontAlgn="base" hangingPunct="0">
              <a:spcBef>
                <a:spcPct val="0"/>
              </a:spcBef>
              <a:spcAft>
                <a:spcPct val="0"/>
              </a:spcAft>
              <a:defRPr>
                <a:solidFill>
                  <a:schemeClr val="tx1"/>
                </a:solidFill>
                <a:latin typeface="Arial" charset="0"/>
                <a:cs typeface="Arial" charset="0"/>
              </a:defRPr>
            </a:lvl9pPr>
          </a:lstStyle>
          <a:p>
            <a:pPr eaLnBrk="1" hangingPunct="1"/>
            <a:fld id="{6315EBF5-CAAF-46B5-B214-BE654CA659B4}" type="slidenum">
              <a:rPr lang="en-US" smtClean="0">
                <a:solidFill>
                  <a:srgbClr val="000000"/>
                </a:solidFill>
              </a:rPr>
              <a:pPr eaLnBrk="1" hangingPunct="1"/>
              <a:t>22</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Times New Roman" pitchFamily="18"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eaLnBrk="1" hangingPunct="1"/>
            <a:fld id="{7ECE2240-266F-4A47-B975-88D24B09CB5A}" type="slidenum">
              <a:rPr lang="en-US" altLang="en-US" smtClean="0">
                <a:latin typeface="Times New Roman" pitchFamily="18" charset="0"/>
                <a:ea typeface="MS PGothic" pitchFamily="34" charset="-128"/>
              </a:rPr>
              <a:pPr eaLnBrk="1" hangingPunct="1"/>
              <a:t>23</a:t>
            </a:fld>
            <a:endParaRPr lang="en-US" altLang="en-US" smtClean="0">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2100" b="1" u="sng" dirty="0">
                <a:solidFill>
                  <a:srgbClr val="336699"/>
                </a:solidFill>
              </a:rPr>
              <a:t>INSTALLATION</a:t>
            </a:r>
          </a:p>
          <a:p>
            <a:pPr>
              <a:defRPr/>
            </a:pPr>
            <a:endParaRPr lang="en-US" sz="2100" dirty="0">
              <a:solidFill>
                <a:srgbClr val="336699"/>
              </a:solidFill>
            </a:endParaRPr>
          </a:p>
          <a:p>
            <a:pPr marL="355701" indent="-355701">
              <a:buFont typeface="Arial" pitchFamily="34" charset="0"/>
              <a:buChar char="•"/>
              <a:defRPr/>
            </a:pPr>
            <a:r>
              <a:rPr lang="en-US" sz="2100" i="1" dirty="0">
                <a:solidFill>
                  <a:srgbClr val="336699"/>
                </a:solidFill>
              </a:rPr>
              <a:t>Potential for DIY Install </a:t>
            </a:r>
          </a:p>
          <a:p>
            <a:pPr marL="355701" indent="-355701">
              <a:buFont typeface="Arial" pitchFamily="34" charset="0"/>
              <a:buChar char="•"/>
              <a:defRPr/>
            </a:pPr>
            <a:endParaRPr lang="en-US" sz="2100" dirty="0">
              <a:solidFill>
                <a:srgbClr val="336699"/>
              </a:solidFill>
            </a:endParaRPr>
          </a:p>
          <a:p>
            <a:pPr marL="355701" indent="-355701">
              <a:buFont typeface="Arial" pitchFamily="34" charset="0"/>
              <a:buChar char="•"/>
              <a:defRPr/>
            </a:pPr>
            <a:r>
              <a:rPr lang="en-US" sz="2100" i="1" dirty="0">
                <a:solidFill>
                  <a:srgbClr val="336699"/>
                </a:solidFill>
              </a:rPr>
              <a:t>Wall-mount or Floor-mount </a:t>
            </a:r>
          </a:p>
          <a:p>
            <a:pPr marL="829969" lvl="1" indent="-355701">
              <a:buFont typeface="Arial" pitchFamily="34" charset="0"/>
              <a:buChar char="•"/>
              <a:defRPr/>
            </a:pPr>
            <a:r>
              <a:rPr lang="en-US" sz="2100" dirty="0">
                <a:solidFill>
                  <a:srgbClr val="336699"/>
                </a:solidFill>
              </a:rPr>
              <a:t>One SKU/choose at install site</a:t>
            </a:r>
          </a:p>
          <a:p>
            <a:pPr marL="829969" lvl="1" indent="-355701">
              <a:buFont typeface="Arial" pitchFamily="34" charset="0"/>
              <a:buChar char="•"/>
              <a:defRPr/>
            </a:pPr>
            <a:r>
              <a:rPr lang="en-US" sz="2100" dirty="0">
                <a:solidFill>
                  <a:srgbClr val="336699"/>
                </a:solidFill>
              </a:rPr>
              <a:t>All hardware included</a:t>
            </a:r>
          </a:p>
          <a:p>
            <a:pPr marL="829969" lvl="1" indent="-355701">
              <a:buFont typeface="Arial" pitchFamily="34" charset="0"/>
              <a:buChar char="•"/>
              <a:defRPr/>
            </a:pPr>
            <a:endParaRPr lang="en-US" sz="2100" dirty="0">
              <a:solidFill>
                <a:srgbClr val="336699"/>
              </a:solidFill>
            </a:endParaRPr>
          </a:p>
          <a:p>
            <a:pPr marL="355701" indent="-355701">
              <a:buFont typeface="Arial" pitchFamily="34" charset="0"/>
              <a:buChar char="•"/>
              <a:defRPr/>
            </a:pPr>
            <a:r>
              <a:rPr lang="en-US" sz="2100" dirty="0">
                <a:solidFill>
                  <a:srgbClr val="336699"/>
                </a:solidFill>
              </a:rPr>
              <a:t>No water softener set-up (automatic).  Uses standard softener pellets.</a:t>
            </a:r>
          </a:p>
          <a:p>
            <a:pPr marL="829969" lvl="1" indent="-355701">
              <a:buFont typeface="Arial" pitchFamily="34" charset="0"/>
              <a:buChar char="•"/>
              <a:defRPr/>
            </a:pPr>
            <a:endParaRPr lang="en-US" sz="2100" dirty="0">
              <a:solidFill>
                <a:srgbClr val="336699"/>
              </a:solidFill>
            </a:endParaRPr>
          </a:p>
          <a:p>
            <a:pPr marL="355701" indent="-355701">
              <a:buFont typeface="Arial" pitchFamily="34" charset="0"/>
              <a:buChar char="•"/>
              <a:defRPr/>
            </a:pPr>
            <a:r>
              <a:rPr lang="en-US" sz="2100" i="1" dirty="0">
                <a:solidFill>
                  <a:srgbClr val="336699"/>
                </a:solidFill>
              </a:rPr>
              <a:t>Remote dispenser or connected to Generator</a:t>
            </a:r>
          </a:p>
          <a:p>
            <a:pPr>
              <a:defRPr/>
            </a:pPr>
            <a:endParaRPr lang="en-US" sz="2100" dirty="0">
              <a:solidFill>
                <a:srgbClr val="336699"/>
              </a:solidFill>
            </a:endParaRPr>
          </a:p>
          <a:p>
            <a:pPr marL="355701" indent="-355701">
              <a:buFont typeface="Arial" pitchFamily="34" charset="0"/>
              <a:buChar char="•"/>
              <a:defRPr/>
            </a:pPr>
            <a:r>
              <a:rPr lang="en-US" sz="2100" dirty="0">
                <a:solidFill>
                  <a:srgbClr val="336699"/>
                </a:solidFill>
              </a:rPr>
              <a:t>Requirements:</a:t>
            </a:r>
          </a:p>
          <a:p>
            <a:pPr>
              <a:defRPr/>
            </a:pPr>
            <a:r>
              <a:rPr lang="en-US" sz="2100" dirty="0">
                <a:solidFill>
                  <a:srgbClr val="336699"/>
                </a:solidFill>
              </a:rPr>
              <a:t>	- Water supply, Drain, Electrical Supply</a:t>
            </a:r>
          </a:p>
          <a:p>
            <a:pPr>
              <a:defRPr/>
            </a:pPr>
            <a:endParaRPr lang="en-US" sz="2100" dirty="0">
              <a:solidFill>
                <a:srgbClr val="336699"/>
              </a:solidFill>
            </a:endParaRPr>
          </a:p>
          <a:p>
            <a:pPr>
              <a:defRPr/>
            </a:pPr>
            <a:r>
              <a:rPr lang="en-US" sz="2100" b="1" u="sng" dirty="0">
                <a:solidFill>
                  <a:srgbClr val="336699"/>
                </a:solidFill>
              </a:rPr>
              <a:t>OPERATION and SERVICE “GUI”</a:t>
            </a:r>
          </a:p>
          <a:p>
            <a:pPr>
              <a:defRPr/>
            </a:pPr>
            <a:endParaRPr lang="en-US" sz="2100" i="1" dirty="0">
              <a:solidFill>
                <a:srgbClr val="336699"/>
              </a:solidFill>
            </a:endParaRPr>
          </a:p>
          <a:p>
            <a:pPr>
              <a:defRPr/>
            </a:pPr>
            <a:r>
              <a:rPr lang="en-US" sz="2100" b="1" dirty="0">
                <a:solidFill>
                  <a:srgbClr val="336699"/>
                </a:solidFill>
              </a:rPr>
              <a:t>Operation</a:t>
            </a:r>
          </a:p>
          <a:p>
            <a:pPr lvl="1">
              <a:defRPr/>
            </a:pPr>
            <a:r>
              <a:rPr lang="en-US" sz="2100" dirty="0">
                <a:solidFill>
                  <a:srgbClr val="336699"/>
                </a:solidFill>
              </a:rPr>
              <a:t>Same/similar icon-based as 5000-Sc</a:t>
            </a:r>
          </a:p>
          <a:p>
            <a:pPr marL="1304237" lvl="2" indent="-355701">
              <a:buFont typeface="Arial" pitchFamily="34" charset="0"/>
              <a:buChar char="•"/>
              <a:defRPr/>
            </a:pPr>
            <a:r>
              <a:rPr lang="en-US" sz="2100" dirty="0">
                <a:solidFill>
                  <a:srgbClr val="336699"/>
                </a:solidFill>
              </a:rPr>
              <a:t>Ready to dispense</a:t>
            </a:r>
          </a:p>
          <a:p>
            <a:pPr marL="1304237" lvl="2" indent="-355701">
              <a:buFont typeface="Arial" pitchFamily="34" charset="0"/>
              <a:buChar char="•"/>
              <a:defRPr/>
            </a:pPr>
            <a:r>
              <a:rPr lang="en-US" sz="2100" dirty="0">
                <a:solidFill>
                  <a:srgbClr val="336699"/>
                </a:solidFill>
              </a:rPr>
              <a:t>Generating</a:t>
            </a:r>
          </a:p>
          <a:p>
            <a:pPr marL="1304237" lvl="2" indent="-355701">
              <a:buFont typeface="Arial" pitchFamily="34" charset="0"/>
              <a:buChar char="•"/>
              <a:defRPr/>
            </a:pPr>
            <a:r>
              <a:rPr lang="en-US" sz="2100" dirty="0">
                <a:solidFill>
                  <a:srgbClr val="336699"/>
                </a:solidFill>
              </a:rPr>
              <a:t>Add salt</a:t>
            </a:r>
          </a:p>
          <a:p>
            <a:pPr marL="1304237" lvl="2" indent="-355701">
              <a:buFont typeface="Arial" pitchFamily="34" charset="0"/>
              <a:buChar char="•"/>
              <a:defRPr/>
            </a:pPr>
            <a:r>
              <a:rPr lang="en-US" sz="2100" dirty="0">
                <a:solidFill>
                  <a:srgbClr val="336699"/>
                </a:solidFill>
              </a:rPr>
              <a:t>Turn on water</a:t>
            </a:r>
          </a:p>
          <a:p>
            <a:pPr marL="1304237" lvl="2" indent="-355701">
              <a:buFont typeface="Arial" pitchFamily="34" charset="0"/>
              <a:buChar char="•"/>
              <a:defRPr/>
            </a:pPr>
            <a:r>
              <a:rPr lang="en-US" sz="2100" dirty="0">
                <a:solidFill>
                  <a:srgbClr val="336699"/>
                </a:solidFill>
              </a:rPr>
              <a:t>Turn off hot water</a:t>
            </a:r>
          </a:p>
          <a:p>
            <a:pPr marL="1304237" lvl="2" indent="-355701">
              <a:buFont typeface="Arial" pitchFamily="34" charset="0"/>
              <a:buChar char="•"/>
              <a:defRPr/>
            </a:pPr>
            <a:r>
              <a:rPr lang="en-US" sz="2100" dirty="0">
                <a:solidFill>
                  <a:srgbClr val="336699"/>
                </a:solidFill>
              </a:rPr>
              <a:t>Solution amounts generated (L &amp; Gal</a:t>
            </a:r>
            <a:r>
              <a:rPr lang="en-US" sz="2100" dirty="0">
                <a:solidFill>
                  <a:srgbClr val="FF0000"/>
                </a:solidFill>
              </a:rPr>
              <a:t>)</a:t>
            </a:r>
          </a:p>
          <a:p>
            <a:pPr marL="829969" lvl="1" indent="-355701">
              <a:buFont typeface="Arial" pitchFamily="34" charset="0"/>
              <a:buChar char="•"/>
              <a:defRPr/>
            </a:pPr>
            <a:endParaRPr lang="en-US" sz="2100" i="1" dirty="0">
              <a:solidFill>
                <a:srgbClr val="336699"/>
              </a:solidFill>
            </a:endParaRPr>
          </a:p>
          <a:p>
            <a:pPr>
              <a:defRPr/>
            </a:pPr>
            <a:r>
              <a:rPr lang="en-US" sz="2100" b="1" dirty="0">
                <a:solidFill>
                  <a:srgbClr val="336699"/>
                </a:solidFill>
              </a:rPr>
              <a:t>Service</a:t>
            </a:r>
          </a:p>
          <a:p>
            <a:pPr>
              <a:defRPr/>
            </a:pPr>
            <a:r>
              <a:rPr lang="en-US" sz="2100" dirty="0">
                <a:solidFill>
                  <a:srgbClr val="336699"/>
                </a:solidFill>
              </a:rPr>
              <a:t>       Planned Service Items</a:t>
            </a:r>
          </a:p>
          <a:p>
            <a:pPr>
              <a:defRPr/>
            </a:pPr>
            <a:r>
              <a:rPr lang="en-US" sz="2100" dirty="0">
                <a:solidFill>
                  <a:srgbClr val="336699"/>
                </a:solidFill>
              </a:rPr>
              <a:t>	EASE OF SERVICE</a:t>
            </a:r>
          </a:p>
          <a:p>
            <a:pPr marL="829969" lvl="1" indent="-355701">
              <a:buFont typeface="Arial" pitchFamily="34" charset="0"/>
              <a:buChar char="•"/>
              <a:defRPr/>
            </a:pPr>
            <a:r>
              <a:rPr lang="en-US" sz="2100" dirty="0">
                <a:solidFill>
                  <a:srgbClr val="336699"/>
                </a:solidFill>
              </a:rPr>
              <a:t>Proactive “Service Soon” icons</a:t>
            </a:r>
          </a:p>
          <a:p>
            <a:pPr marL="1304237" lvl="2" indent="-355701">
              <a:buFont typeface="Arial" pitchFamily="34" charset="0"/>
              <a:buChar char="•"/>
              <a:defRPr/>
            </a:pPr>
            <a:r>
              <a:rPr lang="en-US" sz="2100" dirty="0">
                <a:solidFill>
                  <a:srgbClr val="336699"/>
                </a:solidFill>
              </a:rPr>
              <a:t>E-cell (~36K gals RTU)</a:t>
            </a:r>
          </a:p>
          <a:p>
            <a:pPr marL="1304237" lvl="2" indent="-355701">
              <a:buFont typeface="Arial" pitchFamily="34" charset="0"/>
              <a:buChar char="•"/>
              <a:defRPr/>
            </a:pPr>
            <a:r>
              <a:rPr lang="en-US" sz="2100" dirty="0">
                <a:solidFill>
                  <a:srgbClr val="336699"/>
                </a:solidFill>
              </a:rPr>
              <a:t>pH Probe (1 year)</a:t>
            </a:r>
          </a:p>
          <a:p>
            <a:pPr>
              <a:defRPr/>
            </a:pPr>
            <a:endParaRPr lang="en-US" sz="2100" dirty="0">
              <a:solidFill>
                <a:srgbClr val="336699"/>
              </a:solidFill>
            </a:endParaRPr>
          </a:p>
          <a:p>
            <a:pPr>
              <a:defRPr/>
            </a:pPr>
            <a:r>
              <a:rPr lang="en-US" sz="2100" dirty="0">
                <a:solidFill>
                  <a:srgbClr val="336699"/>
                </a:solidFill>
              </a:rPr>
              <a:t>	</a:t>
            </a:r>
          </a:p>
          <a:p>
            <a:pPr>
              <a:defRPr/>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0686" indent="-296417" eaLnBrk="0" hangingPunct="0">
              <a:defRPr>
                <a:solidFill>
                  <a:schemeClr val="tx1"/>
                </a:solidFill>
                <a:latin typeface="Arial" charset="0"/>
                <a:cs typeface="Arial" charset="0"/>
              </a:defRPr>
            </a:lvl2pPr>
            <a:lvl3pPr marL="1185671" indent="-237134" eaLnBrk="0" hangingPunct="0">
              <a:defRPr>
                <a:solidFill>
                  <a:schemeClr val="tx1"/>
                </a:solidFill>
                <a:latin typeface="Arial" charset="0"/>
                <a:cs typeface="Arial" charset="0"/>
              </a:defRPr>
            </a:lvl3pPr>
            <a:lvl4pPr marL="1659939" indent="-237134" eaLnBrk="0" hangingPunct="0">
              <a:defRPr>
                <a:solidFill>
                  <a:schemeClr val="tx1"/>
                </a:solidFill>
                <a:latin typeface="Arial" charset="0"/>
                <a:cs typeface="Arial" charset="0"/>
              </a:defRPr>
            </a:lvl4pPr>
            <a:lvl5pPr marL="2134208" indent="-237134" eaLnBrk="0" hangingPunct="0">
              <a:defRPr>
                <a:solidFill>
                  <a:schemeClr val="tx1"/>
                </a:solidFill>
                <a:latin typeface="Arial" charset="0"/>
                <a:cs typeface="Arial" charset="0"/>
              </a:defRPr>
            </a:lvl5pPr>
            <a:lvl6pPr marL="2608476" indent="-237134" eaLnBrk="0" fontAlgn="base" hangingPunct="0">
              <a:spcBef>
                <a:spcPct val="0"/>
              </a:spcBef>
              <a:spcAft>
                <a:spcPct val="0"/>
              </a:spcAft>
              <a:defRPr>
                <a:solidFill>
                  <a:schemeClr val="tx1"/>
                </a:solidFill>
                <a:latin typeface="Arial" charset="0"/>
                <a:cs typeface="Arial" charset="0"/>
              </a:defRPr>
            </a:lvl6pPr>
            <a:lvl7pPr marL="3082744" indent="-237134" eaLnBrk="0" fontAlgn="base" hangingPunct="0">
              <a:spcBef>
                <a:spcPct val="0"/>
              </a:spcBef>
              <a:spcAft>
                <a:spcPct val="0"/>
              </a:spcAft>
              <a:defRPr>
                <a:solidFill>
                  <a:schemeClr val="tx1"/>
                </a:solidFill>
                <a:latin typeface="Arial" charset="0"/>
                <a:cs typeface="Arial" charset="0"/>
              </a:defRPr>
            </a:lvl7pPr>
            <a:lvl8pPr marL="3557013" indent="-237134" eaLnBrk="0" fontAlgn="base" hangingPunct="0">
              <a:spcBef>
                <a:spcPct val="0"/>
              </a:spcBef>
              <a:spcAft>
                <a:spcPct val="0"/>
              </a:spcAft>
              <a:defRPr>
                <a:solidFill>
                  <a:schemeClr val="tx1"/>
                </a:solidFill>
                <a:latin typeface="Arial" charset="0"/>
                <a:cs typeface="Arial" charset="0"/>
              </a:defRPr>
            </a:lvl8pPr>
            <a:lvl9pPr marL="4031280" indent="-237134" eaLnBrk="0" fontAlgn="base" hangingPunct="0">
              <a:spcBef>
                <a:spcPct val="0"/>
              </a:spcBef>
              <a:spcAft>
                <a:spcPct val="0"/>
              </a:spcAft>
              <a:defRPr>
                <a:solidFill>
                  <a:schemeClr val="tx1"/>
                </a:solidFill>
                <a:latin typeface="Arial" charset="0"/>
                <a:cs typeface="Arial" charset="0"/>
              </a:defRPr>
            </a:lvl9pPr>
          </a:lstStyle>
          <a:p>
            <a:pPr eaLnBrk="1" hangingPunct="1"/>
            <a:fld id="{EE82C361-D76D-48B4-A76D-DD67CDAA27C9}" type="slidenum">
              <a:rPr lang="en-US" smtClean="0">
                <a:solidFill>
                  <a:srgbClr val="000000"/>
                </a:solidFill>
              </a:rPr>
              <a:pPr eaLnBrk="1" hangingPunct="1"/>
              <a:t>3</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100" b="1" u="sng" dirty="0">
                <a:solidFill>
                  <a:srgbClr val="336699"/>
                </a:solidFill>
              </a:rPr>
              <a:t>OUTPUTS</a:t>
            </a:r>
          </a:p>
          <a:p>
            <a:pPr marL="355701" indent="-355701">
              <a:buFont typeface="Arial" pitchFamily="34" charset="0"/>
              <a:buChar char="•"/>
              <a:defRPr/>
            </a:pPr>
            <a:r>
              <a:rPr lang="en-US" sz="2100" dirty="0">
                <a:solidFill>
                  <a:srgbClr val="336699"/>
                </a:solidFill>
              </a:rPr>
              <a:t>~50 gal RTU MSC &amp; </a:t>
            </a:r>
          </a:p>
          <a:p>
            <a:pPr>
              <a:defRPr/>
            </a:pPr>
            <a:r>
              <a:rPr lang="en-US" sz="2100" dirty="0">
                <a:solidFill>
                  <a:srgbClr val="336699"/>
                </a:solidFill>
              </a:rPr>
              <a:t>     ~25 gal RTU Antimicrobial</a:t>
            </a:r>
          </a:p>
          <a:p>
            <a:pPr>
              <a:defRPr/>
            </a:pPr>
            <a:r>
              <a:rPr lang="en-US" sz="2100" dirty="0">
                <a:solidFill>
                  <a:srgbClr val="336699"/>
                </a:solidFill>
              </a:rPr>
              <a:t>      …avail at one time</a:t>
            </a:r>
          </a:p>
          <a:p>
            <a:pPr>
              <a:defRPr/>
            </a:pPr>
            <a:endParaRPr lang="en-US" sz="2100" dirty="0">
              <a:solidFill>
                <a:srgbClr val="336699"/>
              </a:solidFill>
            </a:endParaRPr>
          </a:p>
          <a:p>
            <a:pPr marL="355701" indent="-355701">
              <a:buFont typeface="Arial" pitchFamily="34" charset="0"/>
              <a:buChar char="•"/>
              <a:defRPr/>
            </a:pPr>
            <a:r>
              <a:rPr lang="en-US" sz="2100" dirty="0">
                <a:solidFill>
                  <a:srgbClr val="336699"/>
                </a:solidFill>
              </a:rPr>
              <a:t>Regeneration from empty</a:t>
            </a:r>
          </a:p>
          <a:p>
            <a:pPr marL="829969" lvl="1" indent="-355701">
              <a:buFont typeface="Arial" pitchFamily="34" charset="0"/>
              <a:buChar char="•"/>
              <a:defRPr/>
            </a:pPr>
            <a:r>
              <a:rPr lang="en-US" sz="2100" dirty="0">
                <a:solidFill>
                  <a:srgbClr val="336699"/>
                </a:solidFill>
              </a:rPr>
              <a:t>MSC  = ~5  </a:t>
            </a:r>
            <a:r>
              <a:rPr lang="en-US" sz="2100" dirty="0" err="1">
                <a:solidFill>
                  <a:srgbClr val="336699"/>
                </a:solidFill>
              </a:rPr>
              <a:t>hrs</a:t>
            </a:r>
            <a:endParaRPr lang="en-US" sz="2100" dirty="0">
              <a:solidFill>
                <a:srgbClr val="336699"/>
              </a:solidFill>
            </a:endParaRPr>
          </a:p>
          <a:p>
            <a:pPr marL="829969" lvl="1" indent="-355701">
              <a:buFont typeface="Arial" pitchFamily="34" charset="0"/>
              <a:buChar char="•"/>
              <a:defRPr/>
            </a:pPr>
            <a:r>
              <a:rPr lang="en-US" sz="2100" dirty="0">
                <a:solidFill>
                  <a:srgbClr val="336699"/>
                </a:solidFill>
              </a:rPr>
              <a:t>Antimicrobial = ~2 </a:t>
            </a:r>
            <a:r>
              <a:rPr lang="en-US" sz="2100" dirty="0" err="1">
                <a:solidFill>
                  <a:srgbClr val="336699"/>
                </a:solidFill>
              </a:rPr>
              <a:t>hrs</a:t>
            </a:r>
            <a:endParaRPr lang="en-US" sz="2100" dirty="0">
              <a:solidFill>
                <a:srgbClr val="336699"/>
              </a:solidFill>
            </a:endParaRPr>
          </a:p>
          <a:p>
            <a:pPr marL="355701" indent="-355701">
              <a:buFont typeface="Arial" pitchFamily="34" charset="0"/>
              <a:buChar char="•"/>
              <a:defRPr/>
            </a:pPr>
            <a:endParaRPr lang="en-US" sz="2100" dirty="0">
              <a:solidFill>
                <a:srgbClr val="FF0000"/>
              </a:solidFill>
            </a:endParaRPr>
          </a:p>
          <a:p>
            <a:pPr marL="355701" indent="-355701">
              <a:buFont typeface="Arial" pitchFamily="34" charset="0"/>
              <a:buChar char="•"/>
              <a:defRPr/>
            </a:pPr>
            <a:r>
              <a:rPr lang="en-US" sz="2100" i="1" dirty="0">
                <a:solidFill>
                  <a:srgbClr val="336699"/>
                </a:solidFill>
              </a:rPr>
              <a:t>Bottle and Machine-fill</a:t>
            </a:r>
          </a:p>
          <a:p>
            <a:pPr marL="829969" lvl="1" indent="-355701">
              <a:buFont typeface="Arial" pitchFamily="34" charset="0"/>
              <a:buChar char="•"/>
              <a:defRPr/>
            </a:pPr>
            <a:r>
              <a:rPr lang="en-US" sz="2100" i="1" dirty="0">
                <a:solidFill>
                  <a:srgbClr val="336699"/>
                </a:solidFill>
              </a:rPr>
              <a:t>Hydro dispenser</a:t>
            </a:r>
            <a:endParaRPr lang="en-US" sz="2100" i="1" dirty="0">
              <a:solidFill>
                <a:srgbClr val="FF0000"/>
              </a:solidFill>
            </a:endParaRPr>
          </a:p>
          <a:p>
            <a:pPr>
              <a:defRPr/>
            </a:pPr>
            <a:endParaRPr lang="en-US" sz="2100" dirty="0">
              <a:solidFill>
                <a:srgbClr val="336699"/>
              </a:solidFill>
            </a:endParaRPr>
          </a:p>
          <a:p>
            <a:pPr marL="355701" indent="-355701">
              <a:buFont typeface="Arial" pitchFamily="34" charset="0"/>
              <a:buChar char="•"/>
              <a:defRPr/>
            </a:pPr>
            <a:r>
              <a:rPr lang="en-US" sz="2100" i="1" dirty="0">
                <a:solidFill>
                  <a:srgbClr val="336699"/>
                </a:solidFill>
              </a:rPr>
              <a:t>Shelf Life (Stability testing on-going)</a:t>
            </a:r>
          </a:p>
          <a:p>
            <a:pPr marL="829969" lvl="1" indent="-355701">
              <a:buFont typeface="Arial" pitchFamily="34" charset="0"/>
              <a:buChar char="•"/>
              <a:defRPr/>
            </a:pPr>
            <a:r>
              <a:rPr lang="en-US" sz="2100" i="1" dirty="0">
                <a:solidFill>
                  <a:srgbClr val="336699"/>
                </a:solidFill>
              </a:rPr>
              <a:t>MSC -  Months as Pre-diluted Solution &amp; RTU</a:t>
            </a:r>
          </a:p>
          <a:p>
            <a:pPr marL="829969" lvl="1" indent="-355701">
              <a:buFont typeface="Arial" pitchFamily="34" charset="0"/>
              <a:buChar char="•"/>
              <a:defRPr/>
            </a:pPr>
            <a:r>
              <a:rPr lang="en-US" sz="2100" i="1" dirty="0">
                <a:solidFill>
                  <a:srgbClr val="336699"/>
                </a:solidFill>
              </a:rPr>
              <a:t>Antimicrobial</a:t>
            </a:r>
          </a:p>
          <a:p>
            <a:pPr marL="1304237" lvl="2" indent="-355701">
              <a:buFont typeface="Arial" pitchFamily="34" charset="0"/>
              <a:buChar char="•"/>
              <a:defRPr/>
            </a:pPr>
            <a:r>
              <a:rPr lang="en-US" sz="2100" i="1" dirty="0">
                <a:solidFill>
                  <a:srgbClr val="336699"/>
                </a:solidFill>
              </a:rPr>
              <a:t>30+ days as Pre-diluted Solution</a:t>
            </a:r>
          </a:p>
          <a:p>
            <a:pPr marL="1304237" lvl="2" indent="-355701">
              <a:buFont typeface="Arial" pitchFamily="34" charset="0"/>
              <a:buChar char="•"/>
              <a:defRPr/>
            </a:pPr>
            <a:r>
              <a:rPr lang="en-US" sz="2100" i="1" dirty="0">
                <a:solidFill>
                  <a:srgbClr val="336699"/>
                </a:solidFill>
              </a:rPr>
              <a:t>7+ days as RTU</a:t>
            </a:r>
          </a:p>
          <a:p>
            <a:pPr>
              <a:defRPr/>
            </a:pPr>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cs typeface="Arial" charset="0"/>
              </a:defRPr>
            </a:lvl1pPr>
            <a:lvl2pPr marL="770686" indent="-296417" defTabSz="966651" eaLnBrk="0" hangingPunct="0">
              <a:defRPr>
                <a:solidFill>
                  <a:schemeClr val="tx1"/>
                </a:solidFill>
                <a:latin typeface="Arial" charset="0"/>
                <a:cs typeface="Arial" charset="0"/>
              </a:defRPr>
            </a:lvl2pPr>
            <a:lvl3pPr marL="1185671" indent="-237134" defTabSz="966651" eaLnBrk="0" hangingPunct="0">
              <a:defRPr>
                <a:solidFill>
                  <a:schemeClr val="tx1"/>
                </a:solidFill>
                <a:latin typeface="Arial" charset="0"/>
                <a:cs typeface="Arial" charset="0"/>
              </a:defRPr>
            </a:lvl3pPr>
            <a:lvl4pPr marL="1659939" indent="-237134" defTabSz="966651" eaLnBrk="0" hangingPunct="0">
              <a:defRPr>
                <a:solidFill>
                  <a:schemeClr val="tx1"/>
                </a:solidFill>
                <a:latin typeface="Arial" charset="0"/>
                <a:cs typeface="Arial" charset="0"/>
              </a:defRPr>
            </a:lvl4pPr>
            <a:lvl5pPr marL="2134208" indent="-237134" defTabSz="966651" eaLnBrk="0" hangingPunct="0">
              <a:defRPr>
                <a:solidFill>
                  <a:schemeClr val="tx1"/>
                </a:solidFill>
                <a:latin typeface="Arial" charset="0"/>
                <a:cs typeface="Arial" charset="0"/>
              </a:defRPr>
            </a:lvl5pPr>
            <a:lvl6pPr marL="2608476" indent="-237134" defTabSz="966651" eaLnBrk="0" fontAlgn="base" hangingPunct="0">
              <a:spcBef>
                <a:spcPct val="0"/>
              </a:spcBef>
              <a:spcAft>
                <a:spcPct val="0"/>
              </a:spcAft>
              <a:defRPr>
                <a:solidFill>
                  <a:schemeClr val="tx1"/>
                </a:solidFill>
                <a:latin typeface="Arial" charset="0"/>
                <a:cs typeface="Arial" charset="0"/>
              </a:defRPr>
            </a:lvl6pPr>
            <a:lvl7pPr marL="3082744" indent="-237134" defTabSz="966651" eaLnBrk="0" fontAlgn="base" hangingPunct="0">
              <a:spcBef>
                <a:spcPct val="0"/>
              </a:spcBef>
              <a:spcAft>
                <a:spcPct val="0"/>
              </a:spcAft>
              <a:defRPr>
                <a:solidFill>
                  <a:schemeClr val="tx1"/>
                </a:solidFill>
                <a:latin typeface="Arial" charset="0"/>
                <a:cs typeface="Arial" charset="0"/>
              </a:defRPr>
            </a:lvl7pPr>
            <a:lvl8pPr marL="3557013" indent="-237134" defTabSz="966651" eaLnBrk="0" fontAlgn="base" hangingPunct="0">
              <a:spcBef>
                <a:spcPct val="0"/>
              </a:spcBef>
              <a:spcAft>
                <a:spcPct val="0"/>
              </a:spcAft>
              <a:defRPr>
                <a:solidFill>
                  <a:schemeClr val="tx1"/>
                </a:solidFill>
                <a:latin typeface="Arial" charset="0"/>
                <a:cs typeface="Arial" charset="0"/>
              </a:defRPr>
            </a:lvl8pPr>
            <a:lvl9pPr marL="4031280" indent="-237134" defTabSz="966651" eaLnBrk="0" fontAlgn="base" hangingPunct="0">
              <a:spcBef>
                <a:spcPct val="0"/>
              </a:spcBef>
              <a:spcAft>
                <a:spcPct val="0"/>
              </a:spcAft>
              <a:defRPr>
                <a:solidFill>
                  <a:schemeClr val="tx1"/>
                </a:solidFill>
                <a:latin typeface="Arial" charset="0"/>
                <a:cs typeface="Arial" charset="0"/>
              </a:defRPr>
            </a:lvl9pPr>
          </a:lstStyle>
          <a:p>
            <a:pPr eaLnBrk="1" hangingPunct="1"/>
            <a:fld id="{0984DB0B-78CA-4A5D-9574-E35B600B6283}" type="slidenum">
              <a:rPr lang="en-US" smtClean="0">
                <a:solidFill>
                  <a:srgbClr val="000000"/>
                </a:solidFill>
              </a:rPr>
              <a:pPr eaLnBrk="1" hangingPunct="1"/>
              <a:t>4</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altLang="en-US" b="1" smtClean="0"/>
              <a:t>High Capacity - </a:t>
            </a:r>
            <a:r>
              <a:rPr lang="en-US" altLang="en-US" smtClean="0"/>
              <a:t>Concentrated solutions are held inside generator until needed to be dispensed via the dilution control, allowing for a small machine with a big output.  50 Gal/200L RTU Multi-Surface Cleaner and 25 Gal/100L RTU MultiMicro 200 available at one time.  Regeneration at approx. 12 Gal/45 L RTU/hour each. </a:t>
            </a:r>
          </a:p>
          <a:p>
            <a:pPr lvl="3"/>
            <a:r>
              <a:rPr lang="en-US" altLang="en-US" smtClean="0"/>
              <a:t>Concentrated solutions minimize generator size and weight, and  allow high RTU capacity for not just bottle filling, but larger cleaning equipment, increasing productivity.</a:t>
            </a:r>
          </a:p>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DF37D5-6D98-404D-B367-1B506F977E3A}" type="slidenum">
              <a:rPr lang="en-US" altLang="en-US" smtClean="0"/>
              <a:pPr eaLnBrk="1" hangingPunct="1"/>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lvl="3">
              <a:defRPr/>
            </a:pPr>
            <a:r>
              <a:rPr lang="en-US" b="1" dirty="0" smtClean="0"/>
              <a:t>Multi-Purpose</a:t>
            </a:r>
            <a:r>
              <a:rPr lang="en-US" dirty="0" smtClean="0"/>
              <a:t> - Replaces APC, glass, SS, floor scrubber and carpet </a:t>
            </a:r>
            <a:r>
              <a:rPr lang="en-US" dirty="0" err="1" smtClean="0"/>
              <a:t>chems</a:t>
            </a:r>
            <a:r>
              <a:rPr lang="en-US" dirty="0" smtClean="0"/>
              <a:t> with one simple solution.  </a:t>
            </a:r>
          </a:p>
          <a:p>
            <a:pPr lvl="4">
              <a:defRPr/>
            </a:pPr>
            <a:r>
              <a:rPr lang="en-US" dirty="0" smtClean="0"/>
              <a:t>Customers can simplify their cleaning processes and reduce the number of chemicals that need to be re-ordered, inventoried and distributed, saving time and money.  </a:t>
            </a:r>
          </a:p>
          <a:p>
            <a:pPr lvl="4">
              <a:defRPr/>
            </a:pPr>
            <a:r>
              <a:rPr lang="en-US" dirty="0" smtClean="0"/>
              <a:t>Operator training is simplified with reducing the number of solutions that need to be trained on as well as refilled, saving time and simplifying the cleaning process.</a:t>
            </a:r>
          </a:p>
          <a:p>
            <a:pPr>
              <a:defRPr/>
            </a:pPr>
            <a:r>
              <a:rPr lang="en-US" dirty="0" smtClean="0"/>
              <a:t> </a:t>
            </a:r>
          </a:p>
          <a:p>
            <a:pPr lvl="3">
              <a:defRPr/>
            </a:pPr>
            <a:r>
              <a:rPr lang="en-US" b="1" dirty="0" smtClean="0"/>
              <a:t>3</a:t>
            </a:r>
            <a:r>
              <a:rPr lang="en-US" b="1" baseline="30000" dirty="0" smtClean="0"/>
              <a:t>rd</a:t>
            </a:r>
            <a:r>
              <a:rPr lang="en-US" b="1" dirty="0" smtClean="0"/>
              <a:t> Party Recognized</a:t>
            </a:r>
            <a:r>
              <a:rPr lang="en-US" dirty="0" smtClean="0"/>
              <a:t> – Extensive certifications and registrations of the Orbio </a:t>
            </a:r>
            <a:r>
              <a:rPr lang="en-US" dirty="0" err="1" smtClean="0"/>
              <a:t>MultiSurface</a:t>
            </a:r>
            <a:r>
              <a:rPr lang="en-US" dirty="0" smtClean="0"/>
              <a:t> Cleaner has been earned in the areas of cleaning performance, food safety as well as environmental impact.</a:t>
            </a:r>
          </a:p>
          <a:p>
            <a:pPr lvl="4">
              <a:defRPr/>
            </a:pPr>
            <a:r>
              <a:rPr lang="en-US" dirty="0" smtClean="0"/>
              <a:t>Customers can feel confident that the decision to incorporate this Multi-surface cleaner is a sound one and backed by some of the most stringent and recognized organizations in the cleaning industry.</a:t>
            </a:r>
          </a:p>
          <a:p>
            <a:pPr lvl="3">
              <a:defRPr/>
            </a:pPr>
            <a:r>
              <a:rPr lang="en-US" b="1" dirty="0" smtClean="0"/>
              <a:t>Carpet Performance </a:t>
            </a:r>
            <a:r>
              <a:rPr lang="en-US" dirty="0" smtClean="0"/>
              <a:t> – Extensive testing by third parties such as CRI, PTL and </a:t>
            </a:r>
            <a:r>
              <a:rPr lang="en-US" dirty="0" err="1" smtClean="0"/>
              <a:t>Woolsafe</a:t>
            </a:r>
            <a:r>
              <a:rPr lang="en-US" dirty="0" smtClean="0"/>
              <a:t> have led to approvals and evidence that show the Orbio </a:t>
            </a:r>
            <a:r>
              <a:rPr lang="en-US" dirty="0" err="1" smtClean="0"/>
              <a:t>MultiSurface</a:t>
            </a:r>
            <a:r>
              <a:rPr lang="en-US" dirty="0" smtClean="0"/>
              <a:t> Cleaner performs as well as or outperforms many conventional carpet cleaners.</a:t>
            </a:r>
          </a:p>
          <a:p>
            <a:pPr lvl="4">
              <a:defRPr/>
            </a:pPr>
            <a:r>
              <a:rPr lang="en-US" dirty="0" smtClean="0"/>
              <a:t>Orbio Multi-Surface Cleaner has received approvals from both CRI and </a:t>
            </a:r>
            <a:r>
              <a:rPr lang="en-US" dirty="0" err="1" smtClean="0"/>
              <a:t>Woolsafe</a:t>
            </a:r>
            <a:r>
              <a:rPr lang="en-US" dirty="0" smtClean="0"/>
              <a:t>, as safe for use on wool and advanced generation carpets, providing our customer peace of mind that it is not only safe form use, but will not void their warranty.</a:t>
            </a:r>
          </a:p>
          <a:p>
            <a:pPr lvl="4">
              <a:defRPr/>
            </a:pPr>
            <a:r>
              <a:rPr lang="en-US" dirty="0" smtClean="0"/>
              <a:t>Third party testing has also shown that due to its lack of sticky surfactants, the Orbio Multi-Surface Cleaner </a:t>
            </a:r>
            <a:r>
              <a:rPr lang="en-US" dirty="0" err="1" smtClean="0"/>
              <a:t>resoils</a:t>
            </a:r>
            <a:r>
              <a:rPr lang="en-US" dirty="0" smtClean="0"/>
              <a:t> less, compared to several conventional carpet cleaners.  Less </a:t>
            </a:r>
            <a:r>
              <a:rPr lang="en-US" dirty="0" err="1" smtClean="0"/>
              <a:t>resoiling</a:t>
            </a:r>
            <a:r>
              <a:rPr lang="en-US" dirty="0" smtClean="0"/>
              <a:t> means our customers carpets stay cleaner longer improving facility image and increasing productivity and reducing labor costs by increasing the time between carpet cleaning.</a:t>
            </a:r>
          </a:p>
          <a:p>
            <a:pPr lvl="4">
              <a:defRPr/>
            </a:pPr>
            <a:r>
              <a:rPr lang="en-US" dirty="0" smtClean="0"/>
              <a:t>Third party testing has also shown less residual moisture left in carpets after cleaning with the Orbio Multi-Surface Cleaner compared to conventional carpet cleaners.  Less residual moisture means quicker dry times, providing greater flexibility in when carpets are cleaned and returning the areas to service quicker.</a:t>
            </a:r>
          </a:p>
          <a:p>
            <a:pPr>
              <a:defRPr/>
            </a:pPr>
            <a:r>
              <a:rPr lang="en-US" dirty="0" smtClean="0"/>
              <a:t> </a:t>
            </a:r>
          </a:p>
          <a:p>
            <a:pPr lvl="3">
              <a:defRPr/>
            </a:pPr>
            <a:r>
              <a:rPr lang="en-US" b="1" dirty="0" smtClean="0"/>
              <a:t>Long Shelf Life – </a:t>
            </a:r>
            <a:r>
              <a:rPr lang="en-US" dirty="0" smtClean="0"/>
              <a:t>Both in concentrate and RTU form, the Orbio </a:t>
            </a:r>
            <a:r>
              <a:rPr lang="en-US" dirty="0" err="1" smtClean="0"/>
              <a:t>MultiSurface</a:t>
            </a:r>
            <a:r>
              <a:rPr lang="en-US" dirty="0" smtClean="0"/>
              <a:t> solution is shelf stable for months.  </a:t>
            </a:r>
          </a:p>
          <a:p>
            <a:pPr lvl="4">
              <a:defRPr/>
            </a:pPr>
            <a:r>
              <a:rPr lang="en-US" dirty="0" smtClean="0"/>
              <a:t>Long shelf life provides customer with the confidence that the cleaning solutions remain effective well after they are dispensed, increasing productivity and reducing costs over other OSG solutions that only remain effective for one or seven days.</a:t>
            </a:r>
          </a:p>
          <a:p>
            <a:pPr>
              <a:defRPr/>
            </a:pPr>
            <a:r>
              <a:rPr lang="en-US" b="1" dirty="0" smtClean="0"/>
              <a:t> </a:t>
            </a:r>
            <a:endParaRPr lang="en-US" dirty="0" smtClean="0"/>
          </a:p>
          <a:p>
            <a:pPr lvl="3">
              <a:defRPr/>
            </a:pPr>
            <a:r>
              <a:rPr lang="en-US" b="1" dirty="0" smtClean="0"/>
              <a:t>No Odor</a:t>
            </a:r>
            <a:r>
              <a:rPr lang="en-US" dirty="0" smtClean="0"/>
              <a:t> – no odor and no VOC’s reduce the potential for interaction with operators and the people in their care that have chemical sensitivities and reduces chemical odors during the cleaning process.</a:t>
            </a:r>
          </a:p>
          <a:p>
            <a:pPr lvl="4">
              <a:defRPr/>
            </a:pPr>
            <a:r>
              <a:rPr lang="en-US" dirty="0" smtClean="0"/>
              <a:t>No odor increases productivity by allowing increased flexibility in cleaning times.</a:t>
            </a:r>
          </a:p>
          <a:p>
            <a:pPr lvl="4">
              <a:defRPr/>
            </a:pPr>
            <a:r>
              <a:rPr lang="en-US" dirty="0" smtClean="0"/>
              <a:t>No odor reduces costs by eliminating the need to accommodate operators or the people in their care with unique cleaning chemicals or cleaning times.</a:t>
            </a:r>
          </a:p>
          <a:p>
            <a:pPr>
              <a:defRPr/>
            </a:pPr>
            <a:r>
              <a:rPr lang="en-US" b="1" dirty="0" smtClean="0"/>
              <a:t> </a:t>
            </a:r>
            <a:endParaRPr lang="en-US" dirty="0" smtClean="0"/>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p>
          <a:p>
            <a:pPr>
              <a:defRPr/>
            </a:pPr>
            <a:r>
              <a:rPr lang="en-US" dirty="0" smtClean="0"/>
              <a:t> </a:t>
            </a: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F008DC-F4D9-4D12-8A6F-CEF626B12CF5}" type="slidenum">
              <a:rPr lang="en-US" altLang="en-US" smtClean="0"/>
              <a:pPr eaLnBrk="1" hangingPunct="1"/>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3"/>
            <a:r>
              <a:rPr lang="en-US" altLang="en-US" b="1" smtClean="0"/>
              <a:t>Deodorizer</a:t>
            </a:r>
            <a:r>
              <a:rPr lang="en-US" altLang="en-US" smtClean="0"/>
              <a:t> – Deodorizes garbage storage areas, garbage bins, toilet bowls, and other non-porous surfaces in odor-causing areas.</a:t>
            </a:r>
          </a:p>
          <a:p>
            <a:r>
              <a:rPr lang="en-US" altLang="en-US" smtClean="0"/>
              <a:t> </a:t>
            </a:r>
          </a:p>
          <a:p>
            <a:pPr lvl="3"/>
            <a:r>
              <a:rPr lang="en-US" altLang="en-US" b="1" smtClean="0"/>
              <a:t>Long Shelf Life </a:t>
            </a:r>
            <a:r>
              <a:rPr lang="en-US" altLang="en-US" smtClean="0"/>
              <a:t>– Shelf life of 7 days in RTU form and 30 days in concentrate form.</a:t>
            </a:r>
          </a:p>
          <a:p>
            <a:pPr lvl="4"/>
            <a:r>
              <a:rPr lang="en-US" altLang="en-US" smtClean="0"/>
              <a:t>Long shelf life provides customer with the confidence that the solutions remain effective well after they are dispensed, increasing productivity and reducing costs.</a:t>
            </a:r>
          </a:p>
          <a:p>
            <a:r>
              <a:rPr lang="en-US" altLang="en-US" b="1" smtClean="0"/>
              <a:t> </a:t>
            </a:r>
            <a:endParaRPr lang="en-US" altLang="en-US" smtClean="0"/>
          </a:p>
          <a:p>
            <a:pPr lvl="3"/>
            <a:r>
              <a:rPr lang="en-US" altLang="en-US" b="1" smtClean="0"/>
              <a:t>No PPE Required – Safe to use for operators.  Although no PPE is required, almost all cleaning programs require or recommend the use of PPE as part of best practices protocol</a:t>
            </a:r>
            <a:r>
              <a:rPr lang="en-US" altLang="en-US" smtClean="0"/>
              <a:t>. &gt; Check final regulatory description!</a:t>
            </a:r>
          </a:p>
          <a:p>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91050B-6BD7-42A6-B480-54A393750458}" type="slidenum">
              <a:rPr lang="en-US" altLang="en-US" smtClean="0"/>
              <a:pPr eaLnBrk="1" hangingPunct="1"/>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0686" indent="-296417" eaLnBrk="0" hangingPunct="0">
              <a:defRPr>
                <a:solidFill>
                  <a:schemeClr val="tx1"/>
                </a:solidFill>
                <a:latin typeface="Arial" charset="0"/>
                <a:cs typeface="Arial" charset="0"/>
              </a:defRPr>
            </a:lvl2pPr>
            <a:lvl3pPr marL="1185671" indent="-237134" eaLnBrk="0" hangingPunct="0">
              <a:defRPr>
                <a:solidFill>
                  <a:schemeClr val="tx1"/>
                </a:solidFill>
                <a:latin typeface="Arial" charset="0"/>
                <a:cs typeface="Arial" charset="0"/>
              </a:defRPr>
            </a:lvl3pPr>
            <a:lvl4pPr marL="1659939" indent="-237134" eaLnBrk="0" hangingPunct="0">
              <a:defRPr>
                <a:solidFill>
                  <a:schemeClr val="tx1"/>
                </a:solidFill>
                <a:latin typeface="Arial" charset="0"/>
                <a:cs typeface="Arial" charset="0"/>
              </a:defRPr>
            </a:lvl4pPr>
            <a:lvl5pPr marL="2134208" indent="-237134" eaLnBrk="0" hangingPunct="0">
              <a:defRPr>
                <a:solidFill>
                  <a:schemeClr val="tx1"/>
                </a:solidFill>
                <a:latin typeface="Arial" charset="0"/>
                <a:cs typeface="Arial" charset="0"/>
              </a:defRPr>
            </a:lvl5pPr>
            <a:lvl6pPr marL="2608476" indent="-237134" eaLnBrk="0" fontAlgn="base" hangingPunct="0">
              <a:spcBef>
                <a:spcPct val="0"/>
              </a:spcBef>
              <a:spcAft>
                <a:spcPct val="0"/>
              </a:spcAft>
              <a:defRPr>
                <a:solidFill>
                  <a:schemeClr val="tx1"/>
                </a:solidFill>
                <a:latin typeface="Arial" charset="0"/>
                <a:cs typeface="Arial" charset="0"/>
              </a:defRPr>
            </a:lvl6pPr>
            <a:lvl7pPr marL="3082744" indent="-237134" eaLnBrk="0" fontAlgn="base" hangingPunct="0">
              <a:spcBef>
                <a:spcPct val="0"/>
              </a:spcBef>
              <a:spcAft>
                <a:spcPct val="0"/>
              </a:spcAft>
              <a:defRPr>
                <a:solidFill>
                  <a:schemeClr val="tx1"/>
                </a:solidFill>
                <a:latin typeface="Arial" charset="0"/>
                <a:cs typeface="Arial" charset="0"/>
              </a:defRPr>
            </a:lvl7pPr>
            <a:lvl8pPr marL="3557013" indent="-237134" eaLnBrk="0" fontAlgn="base" hangingPunct="0">
              <a:spcBef>
                <a:spcPct val="0"/>
              </a:spcBef>
              <a:spcAft>
                <a:spcPct val="0"/>
              </a:spcAft>
              <a:defRPr>
                <a:solidFill>
                  <a:schemeClr val="tx1"/>
                </a:solidFill>
                <a:latin typeface="Arial" charset="0"/>
                <a:cs typeface="Arial" charset="0"/>
              </a:defRPr>
            </a:lvl8pPr>
            <a:lvl9pPr marL="4031280" indent="-237134" eaLnBrk="0" fontAlgn="base" hangingPunct="0">
              <a:spcBef>
                <a:spcPct val="0"/>
              </a:spcBef>
              <a:spcAft>
                <a:spcPct val="0"/>
              </a:spcAft>
              <a:defRPr>
                <a:solidFill>
                  <a:schemeClr val="tx1"/>
                </a:solidFill>
                <a:latin typeface="Arial" charset="0"/>
                <a:cs typeface="Arial" charset="0"/>
              </a:defRPr>
            </a:lvl9pPr>
          </a:lstStyle>
          <a:p>
            <a:pPr eaLnBrk="1" hangingPunct="1"/>
            <a:fld id="{B184E3FF-9ED3-4EB2-8F64-A308ADB4A16B}" type="slidenum">
              <a:rPr lang="en-US" smtClean="0">
                <a:solidFill>
                  <a:srgbClr val="000000"/>
                </a:solidFill>
              </a:rPr>
              <a:pPr eaLnBrk="1" hangingPunct="1"/>
              <a:t>11</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0686" indent="-296417" eaLnBrk="0" hangingPunct="0">
              <a:defRPr>
                <a:solidFill>
                  <a:schemeClr val="tx1"/>
                </a:solidFill>
                <a:latin typeface="Arial" charset="0"/>
                <a:cs typeface="Arial" charset="0"/>
              </a:defRPr>
            </a:lvl2pPr>
            <a:lvl3pPr marL="1185671" indent="-237134" eaLnBrk="0" hangingPunct="0">
              <a:defRPr>
                <a:solidFill>
                  <a:schemeClr val="tx1"/>
                </a:solidFill>
                <a:latin typeface="Arial" charset="0"/>
                <a:cs typeface="Arial" charset="0"/>
              </a:defRPr>
            </a:lvl3pPr>
            <a:lvl4pPr marL="1659939" indent="-237134" eaLnBrk="0" hangingPunct="0">
              <a:defRPr>
                <a:solidFill>
                  <a:schemeClr val="tx1"/>
                </a:solidFill>
                <a:latin typeface="Arial" charset="0"/>
                <a:cs typeface="Arial" charset="0"/>
              </a:defRPr>
            </a:lvl4pPr>
            <a:lvl5pPr marL="2134208" indent="-237134" eaLnBrk="0" hangingPunct="0">
              <a:defRPr>
                <a:solidFill>
                  <a:schemeClr val="tx1"/>
                </a:solidFill>
                <a:latin typeface="Arial" charset="0"/>
                <a:cs typeface="Arial" charset="0"/>
              </a:defRPr>
            </a:lvl5pPr>
            <a:lvl6pPr marL="2608476" indent="-237134" eaLnBrk="0" fontAlgn="base" hangingPunct="0">
              <a:spcBef>
                <a:spcPct val="0"/>
              </a:spcBef>
              <a:spcAft>
                <a:spcPct val="0"/>
              </a:spcAft>
              <a:defRPr>
                <a:solidFill>
                  <a:schemeClr val="tx1"/>
                </a:solidFill>
                <a:latin typeface="Arial" charset="0"/>
                <a:cs typeface="Arial" charset="0"/>
              </a:defRPr>
            </a:lvl6pPr>
            <a:lvl7pPr marL="3082744" indent="-237134" eaLnBrk="0" fontAlgn="base" hangingPunct="0">
              <a:spcBef>
                <a:spcPct val="0"/>
              </a:spcBef>
              <a:spcAft>
                <a:spcPct val="0"/>
              </a:spcAft>
              <a:defRPr>
                <a:solidFill>
                  <a:schemeClr val="tx1"/>
                </a:solidFill>
                <a:latin typeface="Arial" charset="0"/>
                <a:cs typeface="Arial" charset="0"/>
              </a:defRPr>
            </a:lvl7pPr>
            <a:lvl8pPr marL="3557013" indent="-237134" eaLnBrk="0" fontAlgn="base" hangingPunct="0">
              <a:spcBef>
                <a:spcPct val="0"/>
              </a:spcBef>
              <a:spcAft>
                <a:spcPct val="0"/>
              </a:spcAft>
              <a:defRPr>
                <a:solidFill>
                  <a:schemeClr val="tx1"/>
                </a:solidFill>
                <a:latin typeface="Arial" charset="0"/>
                <a:cs typeface="Arial" charset="0"/>
              </a:defRPr>
            </a:lvl8pPr>
            <a:lvl9pPr marL="4031280" indent="-237134" eaLnBrk="0" fontAlgn="base" hangingPunct="0">
              <a:spcBef>
                <a:spcPct val="0"/>
              </a:spcBef>
              <a:spcAft>
                <a:spcPct val="0"/>
              </a:spcAft>
              <a:defRPr>
                <a:solidFill>
                  <a:schemeClr val="tx1"/>
                </a:solidFill>
                <a:latin typeface="Arial" charset="0"/>
                <a:cs typeface="Arial" charset="0"/>
              </a:defRPr>
            </a:lvl9pPr>
          </a:lstStyle>
          <a:p>
            <a:pPr eaLnBrk="1" hangingPunct="1"/>
            <a:fld id="{AFA172E6-2368-4C95-A95B-5E74CC06618A}" type="slidenum">
              <a:rPr lang="en-US" smtClean="0">
                <a:solidFill>
                  <a:srgbClr val="000000"/>
                </a:solidFill>
              </a:rPr>
              <a:pPr eaLnBrk="1" hangingPunct="1"/>
              <a:t>12</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0686" indent="-296417" eaLnBrk="0" hangingPunct="0">
              <a:defRPr>
                <a:solidFill>
                  <a:schemeClr val="tx1"/>
                </a:solidFill>
                <a:latin typeface="Arial" charset="0"/>
                <a:cs typeface="Arial" charset="0"/>
              </a:defRPr>
            </a:lvl2pPr>
            <a:lvl3pPr marL="1185671" indent="-237134" eaLnBrk="0" hangingPunct="0">
              <a:defRPr>
                <a:solidFill>
                  <a:schemeClr val="tx1"/>
                </a:solidFill>
                <a:latin typeface="Arial" charset="0"/>
                <a:cs typeface="Arial" charset="0"/>
              </a:defRPr>
            </a:lvl3pPr>
            <a:lvl4pPr marL="1659939" indent="-237134" eaLnBrk="0" hangingPunct="0">
              <a:defRPr>
                <a:solidFill>
                  <a:schemeClr val="tx1"/>
                </a:solidFill>
                <a:latin typeface="Arial" charset="0"/>
                <a:cs typeface="Arial" charset="0"/>
              </a:defRPr>
            </a:lvl4pPr>
            <a:lvl5pPr marL="2134208" indent="-237134" eaLnBrk="0" hangingPunct="0">
              <a:defRPr>
                <a:solidFill>
                  <a:schemeClr val="tx1"/>
                </a:solidFill>
                <a:latin typeface="Arial" charset="0"/>
                <a:cs typeface="Arial" charset="0"/>
              </a:defRPr>
            </a:lvl5pPr>
            <a:lvl6pPr marL="2608476" indent="-237134" eaLnBrk="0" fontAlgn="base" hangingPunct="0">
              <a:spcBef>
                <a:spcPct val="0"/>
              </a:spcBef>
              <a:spcAft>
                <a:spcPct val="0"/>
              </a:spcAft>
              <a:defRPr>
                <a:solidFill>
                  <a:schemeClr val="tx1"/>
                </a:solidFill>
                <a:latin typeface="Arial" charset="0"/>
                <a:cs typeface="Arial" charset="0"/>
              </a:defRPr>
            </a:lvl6pPr>
            <a:lvl7pPr marL="3082744" indent="-237134" eaLnBrk="0" fontAlgn="base" hangingPunct="0">
              <a:spcBef>
                <a:spcPct val="0"/>
              </a:spcBef>
              <a:spcAft>
                <a:spcPct val="0"/>
              </a:spcAft>
              <a:defRPr>
                <a:solidFill>
                  <a:schemeClr val="tx1"/>
                </a:solidFill>
                <a:latin typeface="Arial" charset="0"/>
                <a:cs typeface="Arial" charset="0"/>
              </a:defRPr>
            </a:lvl7pPr>
            <a:lvl8pPr marL="3557013" indent="-237134" eaLnBrk="0" fontAlgn="base" hangingPunct="0">
              <a:spcBef>
                <a:spcPct val="0"/>
              </a:spcBef>
              <a:spcAft>
                <a:spcPct val="0"/>
              </a:spcAft>
              <a:defRPr>
                <a:solidFill>
                  <a:schemeClr val="tx1"/>
                </a:solidFill>
                <a:latin typeface="Arial" charset="0"/>
                <a:cs typeface="Arial" charset="0"/>
              </a:defRPr>
            </a:lvl8pPr>
            <a:lvl9pPr marL="4031280" indent="-237134" eaLnBrk="0" fontAlgn="base" hangingPunct="0">
              <a:spcBef>
                <a:spcPct val="0"/>
              </a:spcBef>
              <a:spcAft>
                <a:spcPct val="0"/>
              </a:spcAft>
              <a:defRPr>
                <a:solidFill>
                  <a:schemeClr val="tx1"/>
                </a:solidFill>
                <a:latin typeface="Arial" charset="0"/>
                <a:cs typeface="Arial" charset="0"/>
              </a:defRPr>
            </a:lvl9pPr>
          </a:lstStyle>
          <a:p>
            <a:pPr eaLnBrk="1" hangingPunct="1"/>
            <a:fld id="{F2B4DCDF-9443-416B-B426-12C3F5B169C8}" type="slidenum">
              <a:rPr lang="en-US" smtClean="0">
                <a:solidFill>
                  <a:srgbClr val="000000"/>
                </a:solidFill>
              </a:rPr>
              <a:pPr eaLnBrk="1" hangingPunct="1"/>
              <a:t>13</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1"/>
          <p:cNvSpPr>
            <a:spLocks noGrp="1"/>
          </p:cNvSpPr>
          <p:nvPr>
            <p:ph type="ftr" sz="quarter" idx="10"/>
          </p:nvPr>
        </p:nvSpPr>
        <p:spPr/>
        <p:txBody>
          <a:bodyPr/>
          <a:lstStyle>
            <a:lvl1pPr>
              <a:defRPr u="none"/>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5A246502-621D-4B5C-AFD2-96971FEC1852}" type="slidenum">
              <a:rPr lang="en-US"/>
              <a:pPr>
                <a:defRPr/>
              </a:pPr>
              <a:t>‹#›</a:t>
            </a:fld>
            <a:endParaRPr lang="en-US"/>
          </a:p>
        </p:txBody>
      </p:sp>
    </p:spTree>
    <p:extLst>
      <p:ext uri="{BB962C8B-B14F-4D97-AF65-F5344CB8AC3E}">
        <p14:creationId xmlns:p14="http://schemas.microsoft.com/office/powerpoint/2010/main" val="2017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u="none"/>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AA1481D3-12A3-4EC4-943F-8D7B5FD478E5}" type="slidenum">
              <a:rPr lang="en-US"/>
              <a:pPr>
                <a:defRPr/>
              </a:pPr>
              <a:t>‹#›</a:t>
            </a:fld>
            <a:endParaRPr lang="en-US"/>
          </a:p>
        </p:txBody>
      </p:sp>
    </p:spTree>
    <p:extLst>
      <p:ext uri="{BB962C8B-B14F-4D97-AF65-F5344CB8AC3E}">
        <p14:creationId xmlns:p14="http://schemas.microsoft.com/office/powerpoint/2010/main" val="355545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u="none"/>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06D0BED2-758F-4EAE-A32D-FE32ED36E384}" type="slidenum">
              <a:rPr lang="en-US"/>
              <a:pPr>
                <a:defRPr/>
              </a:pPr>
              <a:t>‹#›</a:t>
            </a:fld>
            <a:endParaRPr lang="en-US"/>
          </a:p>
        </p:txBody>
      </p:sp>
    </p:spTree>
    <p:extLst>
      <p:ext uri="{BB962C8B-B14F-4D97-AF65-F5344CB8AC3E}">
        <p14:creationId xmlns:p14="http://schemas.microsoft.com/office/powerpoint/2010/main" val="232005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96B43C9A-54A6-47A1-95E3-44BBC6BD81DB}" type="slidenum">
              <a:rPr lang="en-US"/>
              <a:pPr>
                <a:defRPr/>
              </a:pPr>
              <a:t>‹#›</a:t>
            </a:fld>
            <a:endParaRPr lang="en-US"/>
          </a:p>
        </p:txBody>
      </p:sp>
    </p:spTree>
    <p:extLst>
      <p:ext uri="{BB962C8B-B14F-4D97-AF65-F5344CB8AC3E}">
        <p14:creationId xmlns:p14="http://schemas.microsoft.com/office/powerpoint/2010/main" val="334192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23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34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614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87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39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1172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8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u="none"/>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87221D78-0EBE-462C-9702-74B8963D13A6}" type="slidenum">
              <a:rPr lang="en-US"/>
              <a:pPr>
                <a:defRPr/>
              </a:pPr>
              <a:t>‹#›</a:t>
            </a:fld>
            <a:endParaRPr lang="en-US"/>
          </a:p>
        </p:txBody>
      </p:sp>
    </p:spTree>
    <p:extLst>
      <p:ext uri="{BB962C8B-B14F-4D97-AF65-F5344CB8AC3E}">
        <p14:creationId xmlns:p14="http://schemas.microsoft.com/office/powerpoint/2010/main" val="149189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78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149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03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39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Tree>
    <p:extLst>
      <p:ext uri="{BB962C8B-B14F-4D97-AF65-F5344CB8AC3E}">
        <p14:creationId xmlns:p14="http://schemas.microsoft.com/office/powerpoint/2010/main" val="3642165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88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Tree>
    <p:extLst>
      <p:ext uri="{BB962C8B-B14F-4D97-AF65-F5344CB8AC3E}">
        <p14:creationId xmlns:p14="http://schemas.microsoft.com/office/powerpoint/2010/main" val="1175305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F660783-1984-4522-ACA6-12F6D2EF23AA}" type="slidenum">
              <a:rPr lang="en-US"/>
              <a:pPr>
                <a:defRPr/>
              </a:pPr>
              <a:t>‹#›</a:t>
            </a:fld>
            <a:endParaRPr lang="en-US"/>
          </a:p>
        </p:txBody>
      </p:sp>
    </p:spTree>
    <p:extLst>
      <p:ext uri="{BB962C8B-B14F-4D97-AF65-F5344CB8AC3E}">
        <p14:creationId xmlns:p14="http://schemas.microsoft.com/office/powerpoint/2010/main" val="3664690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4900" y="406400"/>
            <a:ext cx="6096000" cy="7159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95BFA919-3885-4E8E-838E-06852E93267A}" type="slidenum">
              <a:rPr lang="en-US"/>
              <a:pPr>
                <a:defRPr/>
              </a:pPr>
              <a:t>‹#›</a:t>
            </a:fld>
            <a:endParaRPr lang="en-US"/>
          </a:p>
        </p:txBody>
      </p:sp>
    </p:spTree>
    <p:extLst>
      <p:ext uri="{BB962C8B-B14F-4D97-AF65-F5344CB8AC3E}">
        <p14:creationId xmlns:p14="http://schemas.microsoft.com/office/powerpoint/2010/main" val="126971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9FE8E78A-7CAB-4BAC-9F08-73764432791B}" type="slidenum">
              <a:rPr lang="en-US"/>
              <a:pPr>
                <a:defRPr/>
              </a:pPr>
              <a:t>‹#›</a:t>
            </a:fld>
            <a:endParaRPr lang="en-US"/>
          </a:p>
        </p:txBody>
      </p:sp>
    </p:spTree>
    <p:extLst>
      <p:ext uri="{BB962C8B-B14F-4D97-AF65-F5344CB8AC3E}">
        <p14:creationId xmlns:p14="http://schemas.microsoft.com/office/powerpoint/2010/main" val="282743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u="none"/>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FB634058-CBEF-483B-BA68-B375748C6935}" type="slidenum">
              <a:rPr lang="en-US"/>
              <a:pPr>
                <a:defRPr/>
              </a:pPr>
              <a:t>‹#›</a:t>
            </a:fld>
            <a:endParaRPr lang="en-US"/>
          </a:p>
        </p:txBody>
      </p:sp>
    </p:spTree>
    <p:extLst>
      <p:ext uri="{BB962C8B-B14F-4D97-AF65-F5344CB8AC3E}">
        <p14:creationId xmlns:p14="http://schemas.microsoft.com/office/powerpoint/2010/main" val="438569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182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78ABDCC9-CB87-43BC-95C5-D908AAA47121}" type="slidenum">
              <a:rPr lang="en-US"/>
              <a:pPr>
                <a:defRPr/>
              </a:pPr>
              <a:t>‹#›</a:t>
            </a:fld>
            <a:endParaRPr lang="en-US"/>
          </a:p>
        </p:txBody>
      </p:sp>
    </p:spTree>
    <p:extLst>
      <p:ext uri="{BB962C8B-B14F-4D97-AF65-F5344CB8AC3E}">
        <p14:creationId xmlns:p14="http://schemas.microsoft.com/office/powerpoint/2010/main" val="2939451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7D414903-C945-408D-B666-7F5744FB99B1}" type="slidenum">
              <a:rPr lang="en-US"/>
              <a:pPr>
                <a:defRPr/>
              </a:pPr>
              <a:t>‹#›</a:t>
            </a:fld>
            <a:endParaRPr lang="en-US"/>
          </a:p>
        </p:txBody>
      </p:sp>
    </p:spTree>
    <p:extLst>
      <p:ext uri="{BB962C8B-B14F-4D97-AF65-F5344CB8AC3E}">
        <p14:creationId xmlns:p14="http://schemas.microsoft.com/office/powerpoint/2010/main" val="1557460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6250F43D-5A61-4BC6-9D29-D2420C3523AC}" type="slidenum">
              <a:rPr lang="en-US"/>
              <a:pPr>
                <a:defRPr/>
              </a:pPr>
              <a:t>‹#›</a:t>
            </a:fld>
            <a:endParaRPr lang="en-US"/>
          </a:p>
        </p:txBody>
      </p:sp>
    </p:spTree>
    <p:extLst>
      <p:ext uri="{BB962C8B-B14F-4D97-AF65-F5344CB8AC3E}">
        <p14:creationId xmlns:p14="http://schemas.microsoft.com/office/powerpoint/2010/main" val="202121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E75FBA9C-9042-4F0C-A5AC-28AE77A0513D}" type="slidenum">
              <a:rPr lang="en-US"/>
              <a:pPr>
                <a:defRPr/>
              </a:pPr>
              <a:t>‹#›</a:t>
            </a:fld>
            <a:endParaRPr lang="en-US"/>
          </a:p>
        </p:txBody>
      </p:sp>
    </p:spTree>
    <p:extLst>
      <p:ext uri="{BB962C8B-B14F-4D97-AF65-F5344CB8AC3E}">
        <p14:creationId xmlns:p14="http://schemas.microsoft.com/office/powerpoint/2010/main" val="146792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3A4A9B96-2E40-4F30-98A7-2EA8B236556A}" type="slidenum">
              <a:rPr lang="en-US"/>
              <a:pPr>
                <a:defRPr/>
              </a:pPr>
              <a:t>‹#›</a:t>
            </a:fld>
            <a:endParaRPr lang="en-US"/>
          </a:p>
        </p:txBody>
      </p:sp>
    </p:spTree>
    <p:extLst>
      <p:ext uri="{BB962C8B-B14F-4D97-AF65-F5344CB8AC3E}">
        <p14:creationId xmlns:p14="http://schemas.microsoft.com/office/powerpoint/2010/main" val="3241812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307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170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Slide Number Placeholder 1"/>
          <p:cNvSpPr>
            <a:spLocks noGrp="1"/>
          </p:cNvSpPr>
          <p:nvPr>
            <p:ph type="sldNum" sz="quarter" idx="10"/>
          </p:nvPr>
        </p:nvSpPr>
        <p:spPr/>
        <p:txBody>
          <a:bodyPr/>
          <a:lstStyle>
            <a:lvl1pPr>
              <a:defRPr/>
            </a:lvl1pPr>
          </a:lstStyle>
          <a:p>
            <a:pPr>
              <a:defRPr/>
            </a:pPr>
            <a:fld id="{DD3A5338-57DB-4DB2-8837-85B5B3291A4C}" type="slidenum">
              <a:rPr lang="en-US"/>
              <a:pPr>
                <a:defRPr/>
              </a:pPr>
              <a:t>‹#›</a:t>
            </a:fld>
            <a:endParaRPr lang="en-US"/>
          </a:p>
        </p:txBody>
      </p:sp>
    </p:spTree>
    <p:extLst>
      <p:ext uri="{BB962C8B-B14F-4D97-AF65-F5344CB8AC3E}">
        <p14:creationId xmlns:p14="http://schemas.microsoft.com/office/powerpoint/2010/main" val="226458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2BE38300-3D34-405E-8D45-29694322959B}" type="slidenum">
              <a:rPr lang="en-US"/>
              <a:pPr>
                <a:defRPr/>
              </a:pPr>
              <a:t>‹#›</a:t>
            </a:fld>
            <a:endParaRPr lang="en-US"/>
          </a:p>
        </p:txBody>
      </p:sp>
    </p:spTree>
    <p:extLst>
      <p:ext uri="{BB962C8B-B14F-4D97-AF65-F5344CB8AC3E}">
        <p14:creationId xmlns:p14="http://schemas.microsoft.com/office/powerpoint/2010/main" val="221288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p:cNvSpPr>
            <a:spLocks noGrp="1"/>
          </p:cNvSpPr>
          <p:nvPr>
            <p:ph type="ftr" sz="quarter" idx="10"/>
          </p:nvPr>
        </p:nvSpPr>
        <p:spPr/>
        <p:txBody>
          <a:bodyPr/>
          <a:lstStyle>
            <a:lvl1pPr>
              <a:defRPr u="none"/>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4351B0D2-CCD9-43C6-9B26-97C1B27F2189}" type="slidenum">
              <a:rPr lang="en-US"/>
              <a:pPr>
                <a:defRPr/>
              </a:pPr>
              <a:t>‹#›</a:t>
            </a:fld>
            <a:endParaRPr lang="en-US"/>
          </a:p>
        </p:txBody>
      </p:sp>
    </p:spTree>
    <p:extLst>
      <p:ext uri="{BB962C8B-B14F-4D97-AF65-F5344CB8AC3E}">
        <p14:creationId xmlns:p14="http://schemas.microsoft.com/office/powerpoint/2010/main" val="3745395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096000" cy="7159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
        <p:nvSpPr>
          <p:cNvPr id="4" name="Slide Number Placeholder 1"/>
          <p:cNvSpPr>
            <a:spLocks noGrp="1"/>
          </p:cNvSpPr>
          <p:nvPr>
            <p:ph type="sldNum" sz="quarter" idx="10"/>
          </p:nvPr>
        </p:nvSpPr>
        <p:spPr/>
        <p:txBody>
          <a:bodyPr/>
          <a:lstStyle>
            <a:lvl1pPr>
              <a:defRPr/>
            </a:lvl1pPr>
          </a:lstStyle>
          <a:p>
            <a:pPr>
              <a:defRPr/>
            </a:pPr>
            <a:fld id="{0D639B13-5334-4D72-A85A-40AF9CAFEF45}" type="slidenum">
              <a:rPr lang="en-US"/>
              <a:pPr>
                <a:defRPr/>
              </a:pPr>
              <a:t>‹#›</a:t>
            </a:fld>
            <a:endParaRPr lang="en-US"/>
          </a:p>
        </p:txBody>
      </p:sp>
    </p:spTree>
    <p:extLst>
      <p:ext uri="{BB962C8B-B14F-4D97-AF65-F5344CB8AC3E}">
        <p14:creationId xmlns:p14="http://schemas.microsoft.com/office/powerpoint/2010/main" val="344912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3247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997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7071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7816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435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9044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427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262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71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p:cNvSpPr>
            <a:spLocks noGrp="1"/>
          </p:cNvSpPr>
          <p:nvPr>
            <p:ph type="ftr" sz="quarter" idx="10"/>
          </p:nvPr>
        </p:nvSpPr>
        <p:spPr/>
        <p:txBody>
          <a:bodyPr/>
          <a:lstStyle>
            <a:lvl1pPr>
              <a:defRPr u="none"/>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A4C8F48E-3FA8-41F0-ACDB-E778B1CE231B}" type="slidenum">
              <a:rPr lang="en-US"/>
              <a:pPr>
                <a:defRPr/>
              </a:pPr>
              <a:t>‹#›</a:t>
            </a:fld>
            <a:endParaRPr lang="en-US"/>
          </a:p>
        </p:txBody>
      </p:sp>
    </p:spTree>
    <p:extLst>
      <p:ext uri="{BB962C8B-B14F-4D97-AF65-F5344CB8AC3E}">
        <p14:creationId xmlns:p14="http://schemas.microsoft.com/office/powerpoint/2010/main" val="3014046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102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356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1"/>
            <a:ext cx="60960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213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1"/>
            <a:ext cx="8229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8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u="none"/>
            </a:lvl1pPr>
          </a:lstStyle>
          <a:p>
            <a:pPr>
              <a:defRPr/>
            </a:pPr>
            <a:endParaRPr lang="en-US"/>
          </a:p>
        </p:txBody>
      </p:sp>
      <p:sp>
        <p:nvSpPr>
          <p:cNvPr id="4" name="Slide Number Placeholder 2"/>
          <p:cNvSpPr>
            <a:spLocks noGrp="1"/>
          </p:cNvSpPr>
          <p:nvPr>
            <p:ph type="sldNum" sz="quarter" idx="11"/>
          </p:nvPr>
        </p:nvSpPr>
        <p:spPr/>
        <p:txBody>
          <a:bodyPr/>
          <a:lstStyle>
            <a:lvl1pPr>
              <a:defRPr/>
            </a:lvl1pPr>
          </a:lstStyle>
          <a:p>
            <a:pPr>
              <a:defRPr/>
            </a:pPr>
            <a:fld id="{A8BD6CCA-6995-4960-985E-5C3280F5C884}" type="slidenum">
              <a:rPr lang="en-US"/>
              <a:pPr>
                <a:defRPr/>
              </a:pPr>
              <a:t>‹#›</a:t>
            </a:fld>
            <a:endParaRPr lang="en-US"/>
          </a:p>
        </p:txBody>
      </p:sp>
    </p:spTree>
    <p:extLst>
      <p:ext uri="{BB962C8B-B14F-4D97-AF65-F5344CB8AC3E}">
        <p14:creationId xmlns:p14="http://schemas.microsoft.com/office/powerpoint/2010/main" val="12847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u="none"/>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1B563F52-5C2B-4261-BE75-A4E12ADBF83A}" type="slidenum">
              <a:rPr lang="en-US"/>
              <a:pPr>
                <a:defRPr/>
              </a:pPr>
              <a:t>‹#›</a:t>
            </a:fld>
            <a:endParaRPr lang="en-US"/>
          </a:p>
        </p:txBody>
      </p:sp>
    </p:spTree>
    <p:extLst>
      <p:ext uri="{BB962C8B-B14F-4D97-AF65-F5344CB8AC3E}">
        <p14:creationId xmlns:p14="http://schemas.microsoft.com/office/powerpoint/2010/main" val="101374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u="none"/>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B4C1DD94-BC9D-40D3-B973-FA3F06D17669}" type="slidenum">
              <a:rPr lang="en-US"/>
              <a:pPr>
                <a:defRPr/>
              </a:pPr>
              <a:t>‹#›</a:t>
            </a:fld>
            <a:endParaRPr lang="en-US"/>
          </a:p>
        </p:txBody>
      </p:sp>
    </p:spTree>
    <p:extLst>
      <p:ext uri="{BB962C8B-B14F-4D97-AF65-F5344CB8AC3E}">
        <p14:creationId xmlns:p14="http://schemas.microsoft.com/office/powerpoint/2010/main" val="263045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u="none"/>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3DD5F7D4-9725-4C15-BF23-FB324567D4A7}" type="slidenum">
              <a:rPr lang="en-US"/>
              <a:pPr>
                <a:defRPr/>
              </a:pPr>
              <a:t>‹#›</a:t>
            </a:fld>
            <a:endParaRPr lang="en-US"/>
          </a:p>
        </p:txBody>
      </p:sp>
    </p:spTree>
    <p:extLst>
      <p:ext uri="{BB962C8B-B14F-4D97-AF65-F5344CB8AC3E}">
        <p14:creationId xmlns:p14="http://schemas.microsoft.com/office/powerpoint/2010/main" val="415988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3"/>
          <p:cNvSpPr txBox="1">
            <a:spLocks noChangeArrowheads="1"/>
          </p:cNvSpPr>
          <p:nvPr userDrawn="1"/>
        </p:nvSpPr>
        <p:spPr bwMode="auto">
          <a:xfrm>
            <a:off x="2514600" y="571500"/>
            <a:ext cx="3429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sz="2200" smtClean="0">
              <a:solidFill>
                <a:srgbClr val="FFFFFF"/>
              </a:solidFill>
            </a:endParaRPr>
          </a:p>
        </p:txBody>
      </p:sp>
      <p:sp>
        <p:nvSpPr>
          <p:cNvPr id="1027"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2514600" y="457200"/>
            <a:ext cx="6096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u="sng">
                <a:solidFill>
                  <a:srgbClr val="FF0000"/>
                </a:solidFill>
                <a:latin typeface="Arial" charset="0"/>
                <a:cs typeface="Arial" charset="0"/>
              </a:defRPr>
            </a:lvl1pPr>
          </a:lstStyle>
          <a:p>
            <a:pPr fontAlgn="base">
              <a:spcBef>
                <a:spcPct val="0"/>
              </a:spcBef>
              <a:spcAft>
                <a:spcPct val="0"/>
              </a:spcAft>
              <a:defRPr/>
            </a:pPr>
            <a:endParaRPr lang="en-US" u="none"/>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cs typeface="Arial" charset="0"/>
              </a:defRPr>
            </a:lvl1pPr>
          </a:lstStyle>
          <a:p>
            <a:pPr fontAlgn="base">
              <a:spcBef>
                <a:spcPct val="0"/>
              </a:spcBef>
              <a:spcAft>
                <a:spcPct val="0"/>
              </a:spcAft>
              <a:defRPr/>
            </a:pPr>
            <a:fld id="{EB8EBFCD-4180-4FBC-99F3-2DE5E4AAEF2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7620071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0" r:id="rId12"/>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514600" y="571500"/>
            <a:ext cx="3429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2200" dirty="0" smtClean="0">
              <a:solidFill>
                <a:srgbClr val="000000"/>
              </a:solidFill>
            </a:endParaRPr>
          </a:p>
        </p:txBody>
      </p:sp>
      <p:sp>
        <p:nvSpPr>
          <p:cNvPr id="7171"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5"/>
          <p:cNvSpPr>
            <a:spLocks noGrp="1" noChangeArrowheads="1"/>
          </p:cNvSpPr>
          <p:nvPr>
            <p:ph type="title"/>
          </p:nvPr>
        </p:nvSpPr>
        <p:spPr bwMode="auto">
          <a:xfrm>
            <a:off x="2514600" y="457200"/>
            <a:ext cx="6096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TEXT </a:t>
            </a:r>
          </a:p>
        </p:txBody>
      </p:sp>
      <p:sp>
        <p:nvSpPr>
          <p:cNvPr id="6150" name="Text Box 8"/>
          <p:cNvSpPr txBox="1">
            <a:spLocks noChangeArrowheads="1"/>
          </p:cNvSpPr>
          <p:nvPr/>
        </p:nvSpPr>
        <p:spPr bwMode="auto">
          <a:xfrm>
            <a:off x="0" y="6583363"/>
            <a:ext cx="20891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prstDash val="lgDashDot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defRPr/>
            </a:pPr>
            <a:r>
              <a:rPr lang="en-US" sz="1200" b="1" dirty="0" smtClean="0">
                <a:solidFill>
                  <a:srgbClr val="FF0000"/>
                </a:solidFill>
              </a:rPr>
              <a:t>TENNANT CONFIDENTIAL</a:t>
            </a:r>
          </a:p>
        </p:txBody>
      </p:sp>
    </p:spTree>
    <p:extLst>
      <p:ext uri="{BB962C8B-B14F-4D97-AF65-F5344CB8AC3E}">
        <p14:creationId xmlns:p14="http://schemas.microsoft.com/office/powerpoint/2010/main" val="18214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rtl="0" eaLnBrk="0" fontAlgn="base" hangingPunct="0">
        <a:spcBef>
          <a:spcPct val="0"/>
        </a:spcBef>
        <a:spcAft>
          <a:spcPct val="0"/>
        </a:spcAft>
        <a:defRPr sz="2600" b="1">
          <a:solidFill>
            <a:srgbClr val="336699"/>
          </a:solidFill>
          <a:latin typeface="+mj-lt"/>
          <a:ea typeface="+mj-ea"/>
          <a:cs typeface="+mj-cs"/>
        </a:defRPr>
      </a:lvl1pPr>
      <a:lvl2pPr algn="l" rtl="0" eaLnBrk="0" fontAlgn="base" hangingPunct="0">
        <a:spcBef>
          <a:spcPct val="0"/>
        </a:spcBef>
        <a:spcAft>
          <a:spcPct val="0"/>
        </a:spcAft>
        <a:defRPr sz="2600" b="1">
          <a:solidFill>
            <a:srgbClr val="336699"/>
          </a:solidFill>
          <a:latin typeface="Arial" pitchFamily="34" charset="0"/>
          <a:cs typeface="Arial" pitchFamily="34" charset="0"/>
        </a:defRPr>
      </a:lvl2pPr>
      <a:lvl3pPr algn="l" rtl="0" eaLnBrk="0" fontAlgn="base" hangingPunct="0">
        <a:spcBef>
          <a:spcPct val="0"/>
        </a:spcBef>
        <a:spcAft>
          <a:spcPct val="0"/>
        </a:spcAft>
        <a:defRPr sz="2600" b="1">
          <a:solidFill>
            <a:srgbClr val="336699"/>
          </a:solidFill>
          <a:latin typeface="Arial" pitchFamily="34" charset="0"/>
          <a:cs typeface="Arial" pitchFamily="34" charset="0"/>
        </a:defRPr>
      </a:lvl3pPr>
      <a:lvl4pPr algn="l" rtl="0" eaLnBrk="0" fontAlgn="base" hangingPunct="0">
        <a:spcBef>
          <a:spcPct val="0"/>
        </a:spcBef>
        <a:spcAft>
          <a:spcPct val="0"/>
        </a:spcAft>
        <a:defRPr sz="2600" b="1">
          <a:solidFill>
            <a:srgbClr val="336699"/>
          </a:solidFill>
          <a:latin typeface="Arial" pitchFamily="34" charset="0"/>
          <a:cs typeface="Arial" pitchFamily="34" charset="0"/>
        </a:defRPr>
      </a:lvl4pPr>
      <a:lvl5pPr algn="l" rtl="0" eaLnBrk="0" fontAlgn="base" hangingPunct="0">
        <a:spcBef>
          <a:spcPct val="0"/>
        </a:spcBef>
        <a:spcAft>
          <a:spcPct val="0"/>
        </a:spcAft>
        <a:defRPr sz="2600" b="1">
          <a:solidFill>
            <a:srgbClr val="336699"/>
          </a:solidFill>
          <a:latin typeface="Arial" pitchFamily="34" charset="0"/>
          <a:cs typeface="Arial" pitchFamily="34" charset="0"/>
        </a:defRPr>
      </a:lvl5pPr>
      <a:lvl6pPr marL="457200" algn="l" rtl="0" fontAlgn="base">
        <a:spcBef>
          <a:spcPct val="0"/>
        </a:spcBef>
        <a:spcAft>
          <a:spcPct val="0"/>
        </a:spcAft>
        <a:defRPr sz="2600" b="1">
          <a:solidFill>
            <a:srgbClr val="336699"/>
          </a:solidFill>
          <a:latin typeface="Arial" pitchFamily="34" charset="0"/>
          <a:cs typeface="Arial" pitchFamily="34" charset="0"/>
        </a:defRPr>
      </a:lvl6pPr>
      <a:lvl7pPr marL="914400" algn="l" rtl="0" fontAlgn="base">
        <a:spcBef>
          <a:spcPct val="0"/>
        </a:spcBef>
        <a:spcAft>
          <a:spcPct val="0"/>
        </a:spcAft>
        <a:defRPr sz="2600" b="1">
          <a:solidFill>
            <a:srgbClr val="336699"/>
          </a:solidFill>
          <a:latin typeface="Arial" pitchFamily="34" charset="0"/>
          <a:cs typeface="Arial" pitchFamily="34" charset="0"/>
        </a:defRPr>
      </a:lvl7pPr>
      <a:lvl8pPr marL="1371600" algn="l" rtl="0" fontAlgn="base">
        <a:spcBef>
          <a:spcPct val="0"/>
        </a:spcBef>
        <a:spcAft>
          <a:spcPct val="0"/>
        </a:spcAft>
        <a:defRPr sz="2600" b="1">
          <a:solidFill>
            <a:srgbClr val="336699"/>
          </a:solidFill>
          <a:latin typeface="Arial" pitchFamily="34" charset="0"/>
          <a:cs typeface="Arial" pitchFamily="34" charset="0"/>
        </a:defRPr>
      </a:lvl8pPr>
      <a:lvl9pPr marL="1828800" algn="l" rtl="0" fontAlgn="base">
        <a:spcBef>
          <a:spcPct val="0"/>
        </a:spcBef>
        <a:spcAft>
          <a:spcPct val="0"/>
        </a:spcAft>
        <a:defRPr sz="2600" b="1">
          <a:solidFill>
            <a:srgbClr val="336699"/>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rgbClr val="336699"/>
          </a:solidFill>
          <a:latin typeface="+mn-lt"/>
          <a:cs typeface="+mn-cs"/>
        </a:defRPr>
      </a:lvl3pPr>
      <a:lvl4pPr marL="1600200" indent="-228600" algn="l" rtl="0" eaLnBrk="0" fontAlgn="base" hangingPunct="0">
        <a:spcBef>
          <a:spcPct val="20000"/>
        </a:spcBef>
        <a:spcAft>
          <a:spcPct val="0"/>
        </a:spcAft>
        <a:buChar char="–"/>
        <a:defRPr sz="2000">
          <a:solidFill>
            <a:srgbClr val="336699"/>
          </a:solidFill>
          <a:latin typeface="+mn-lt"/>
          <a:cs typeface="+mn-cs"/>
        </a:defRPr>
      </a:lvl4pPr>
      <a:lvl5pPr marL="2057400" indent="-228600" algn="l" rtl="0" eaLnBrk="0" fontAlgn="base" hangingPunct="0">
        <a:spcBef>
          <a:spcPct val="20000"/>
        </a:spcBef>
        <a:spcAft>
          <a:spcPct val="0"/>
        </a:spcAft>
        <a:buChar char="»"/>
        <a:defRPr sz="2000">
          <a:solidFill>
            <a:srgbClr val="336699"/>
          </a:solidFill>
          <a:latin typeface="+mn-lt"/>
          <a:cs typeface="+mn-cs"/>
        </a:defRPr>
      </a:lvl5pPr>
      <a:lvl6pPr marL="2514600" indent="-228600" algn="l" rtl="0" fontAlgn="base">
        <a:spcBef>
          <a:spcPct val="20000"/>
        </a:spcBef>
        <a:spcAft>
          <a:spcPct val="0"/>
        </a:spcAft>
        <a:buChar char="»"/>
        <a:defRPr sz="2000">
          <a:solidFill>
            <a:srgbClr val="336699"/>
          </a:solidFill>
          <a:latin typeface="+mn-lt"/>
          <a:cs typeface="+mn-cs"/>
        </a:defRPr>
      </a:lvl6pPr>
      <a:lvl7pPr marL="2971800" indent="-228600" algn="l" rtl="0" fontAlgn="base">
        <a:spcBef>
          <a:spcPct val="20000"/>
        </a:spcBef>
        <a:spcAft>
          <a:spcPct val="0"/>
        </a:spcAft>
        <a:buChar char="»"/>
        <a:defRPr sz="2000">
          <a:solidFill>
            <a:srgbClr val="336699"/>
          </a:solidFill>
          <a:latin typeface="+mn-lt"/>
          <a:cs typeface="+mn-cs"/>
        </a:defRPr>
      </a:lvl7pPr>
      <a:lvl8pPr marL="3429000" indent="-228600" algn="l" rtl="0" fontAlgn="base">
        <a:spcBef>
          <a:spcPct val="20000"/>
        </a:spcBef>
        <a:spcAft>
          <a:spcPct val="0"/>
        </a:spcAft>
        <a:buChar char="»"/>
        <a:defRPr sz="2000">
          <a:solidFill>
            <a:srgbClr val="336699"/>
          </a:solidFill>
          <a:latin typeface="+mn-lt"/>
          <a:cs typeface="+mn-cs"/>
        </a:defRPr>
      </a:lvl8pPr>
      <a:lvl9pPr marL="3886200" indent="-228600" algn="l" rtl="0" fontAlgn="base">
        <a:spcBef>
          <a:spcPct val="20000"/>
        </a:spcBef>
        <a:spcAft>
          <a:spcPct val="0"/>
        </a:spcAft>
        <a:buChar char="»"/>
        <a:defRPr sz="2000">
          <a:solidFill>
            <a:srgbClr val="3366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Text Box 3"/>
          <p:cNvSpPr txBox="1">
            <a:spLocks noChangeArrowheads="1"/>
          </p:cNvSpPr>
          <p:nvPr userDrawn="1"/>
        </p:nvSpPr>
        <p:spPr bwMode="auto">
          <a:xfrm>
            <a:off x="2514600" y="571500"/>
            <a:ext cx="3429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sz="2200" smtClean="0">
              <a:solidFill>
                <a:srgbClr val="000000"/>
              </a:solidFill>
            </a:endParaRPr>
          </a:p>
        </p:txBody>
      </p:sp>
      <p:sp>
        <p:nvSpPr>
          <p:cNvPr id="2051"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5"/>
          <p:cNvSpPr>
            <a:spLocks noGrp="1" noChangeArrowheads="1"/>
          </p:cNvSpPr>
          <p:nvPr>
            <p:ph type="title"/>
          </p:nvPr>
        </p:nvSpPr>
        <p:spPr bwMode="auto">
          <a:xfrm>
            <a:off x="2514600" y="457200"/>
            <a:ext cx="6096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TEXT </a:t>
            </a:r>
          </a:p>
        </p:txBody>
      </p:sp>
      <p:sp>
        <p:nvSpPr>
          <p:cNvPr id="6150" name="Text Box 8"/>
          <p:cNvSpPr txBox="1">
            <a:spLocks noChangeArrowheads="1"/>
          </p:cNvSpPr>
          <p:nvPr userDrawn="1"/>
        </p:nvSpPr>
        <p:spPr bwMode="auto">
          <a:xfrm>
            <a:off x="0" y="6583363"/>
            <a:ext cx="20891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prstDash val="lgDashDot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defRPr/>
            </a:pPr>
            <a:r>
              <a:rPr lang="en-US" sz="1200" b="1" dirty="0" smtClean="0">
                <a:solidFill>
                  <a:srgbClr val="FF0000"/>
                </a:solidFill>
              </a:rPr>
              <a:t>TENNANT CONFIDENTIAL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fontAlgn="base">
              <a:spcBef>
                <a:spcPct val="0"/>
              </a:spcBef>
              <a:spcAft>
                <a:spcPct val="0"/>
              </a:spcAft>
              <a:defRPr/>
            </a:pPr>
            <a:fld id="{D21AF2B8-3E06-4C73-84C3-1F3BBE72B56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225017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rgbClr val="336699"/>
          </a:solidFill>
          <a:latin typeface="+mj-lt"/>
          <a:ea typeface="+mj-ea"/>
          <a:cs typeface="+mj-cs"/>
        </a:defRPr>
      </a:lvl1pPr>
      <a:lvl2pPr algn="l" rtl="0" eaLnBrk="0" fontAlgn="base" hangingPunct="0">
        <a:spcBef>
          <a:spcPct val="0"/>
        </a:spcBef>
        <a:spcAft>
          <a:spcPct val="0"/>
        </a:spcAft>
        <a:defRPr sz="2600" b="1">
          <a:solidFill>
            <a:srgbClr val="336699"/>
          </a:solidFill>
          <a:latin typeface="Arial" pitchFamily="34" charset="0"/>
          <a:cs typeface="Arial" pitchFamily="34" charset="0"/>
        </a:defRPr>
      </a:lvl2pPr>
      <a:lvl3pPr algn="l" rtl="0" eaLnBrk="0" fontAlgn="base" hangingPunct="0">
        <a:spcBef>
          <a:spcPct val="0"/>
        </a:spcBef>
        <a:spcAft>
          <a:spcPct val="0"/>
        </a:spcAft>
        <a:defRPr sz="2600" b="1">
          <a:solidFill>
            <a:srgbClr val="336699"/>
          </a:solidFill>
          <a:latin typeface="Arial" pitchFamily="34" charset="0"/>
          <a:cs typeface="Arial" pitchFamily="34" charset="0"/>
        </a:defRPr>
      </a:lvl3pPr>
      <a:lvl4pPr algn="l" rtl="0" eaLnBrk="0" fontAlgn="base" hangingPunct="0">
        <a:spcBef>
          <a:spcPct val="0"/>
        </a:spcBef>
        <a:spcAft>
          <a:spcPct val="0"/>
        </a:spcAft>
        <a:defRPr sz="2600" b="1">
          <a:solidFill>
            <a:srgbClr val="336699"/>
          </a:solidFill>
          <a:latin typeface="Arial" pitchFamily="34" charset="0"/>
          <a:cs typeface="Arial" pitchFamily="34" charset="0"/>
        </a:defRPr>
      </a:lvl4pPr>
      <a:lvl5pPr algn="l" rtl="0" eaLnBrk="0" fontAlgn="base" hangingPunct="0">
        <a:spcBef>
          <a:spcPct val="0"/>
        </a:spcBef>
        <a:spcAft>
          <a:spcPct val="0"/>
        </a:spcAft>
        <a:defRPr sz="2600" b="1">
          <a:solidFill>
            <a:srgbClr val="336699"/>
          </a:solidFill>
          <a:latin typeface="Arial" pitchFamily="34" charset="0"/>
          <a:cs typeface="Arial" pitchFamily="34" charset="0"/>
        </a:defRPr>
      </a:lvl5pPr>
      <a:lvl6pPr marL="457200" algn="l" rtl="0" fontAlgn="base">
        <a:spcBef>
          <a:spcPct val="0"/>
        </a:spcBef>
        <a:spcAft>
          <a:spcPct val="0"/>
        </a:spcAft>
        <a:defRPr sz="2600" b="1">
          <a:solidFill>
            <a:srgbClr val="336699"/>
          </a:solidFill>
          <a:latin typeface="Arial" pitchFamily="34" charset="0"/>
          <a:cs typeface="Arial" pitchFamily="34" charset="0"/>
        </a:defRPr>
      </a:lvl6pPr>
      <a:lvl7pPr marL="914400" algn="l" rtl="0" fontAlgn="base">
        <a:spcBef>
          <a:spcPct val="0"/>
        </a:spcBef>
        <a:spcAft>
          <a:spcPct val="0"/>
        </a:spcAft>
        <a:defRPr sz="2600" b="1">
          <a:solidFill>
            <a:srgbClr val="336699"/>
          </a:solidFill>
          <a:latin typeface="Arial" pitchFamily="34" charset="0"/>
          <a:cs typeface="Arial" pitchFamily="34" charset="0"/>
        </a:defRPr>
      </a:lvl7pPr>
      <a:lvl8pPr marL="1371600" algn="l" rtl="0" fontAlgn="base">
        <a:spcBef>
          <a:spcPct val="0"/>
        </a:spcBef>
        <a:spcAft>
          <a:spcPct val="0"/>
        </a:spcAft>
        <a:defRPr sz="2600" b="1">
          <a:solidFill>
            <a:srgbClr val="336699"/>
          </a:solidFill>
          <a:latin typeface="Arial" pitchFamily="34" charset="0"/>
          <a:cs typeface="Arial" pitchFamily="34" charset="0"/>
        </a:defRPr>
      </a:lvl8pPr>
      <a:lvl9pPr marL="1828800" algn="l" rtl="0" fontAlgn="base">
        <a:spcBef>
          <a:spcPct val="0"/>
        </a:spcBef>
        <a:spcAft>
          <a:spcPct val="0"/>
        </a:spcAft>
        <a:defRPr sz="2600" b="1">
          <a:solidFill>
            <a:srgbClr val="336699"/>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rgbClr val="336699"/>
          </a:solidFill>
          <a:latin typeface="+mn-lt"/>
          <a:cs typeface="+mn-cs"/>
        </a:defRPr>
      </a:lvl3pPr>
      <a:lvl4pPr marL="1600200" indent="-228600" algn="l" rtl="0" eaLnBrk="0" fontAlgn="base" hangingPunct="0">
        <a:spcBef>
          <a:spcPct val="20000"/>
        </a:spcBef>
        <a:spcAft>
          <a:spcPct val="0"/>
        </a:spcAft>
        <a:buChar char="–"/>
        <a:defRPr sz="2000">
          <a:solidFill>
            <a:srgbClr val="336699"/>
          </a:solidFill>
          <a:latin typeface="+mn-lt"/>
          <a:cs typeface="+mn-cs"/>
        </a:defRPr>
      </a:lvl4pPr>
      <a:lvl5pPr marL="2057400" indent="-228600" algn="l" rtl="0" eaLnBrk="0" fontAlgn="base" hangingPunct="0">
        <a:spcBef>
          <a:spcPct val="20000"/>
        </a:spcBef>
        <a:spcAft>
          <a:spcPct val="0"/>
        </a:spcAft>
        <a:buChar char="»"/>
        <a:defRPr sz="2000">
          <a:solidFill>
            <a:srgbClr val="336699"/>
          </a:solidFill>
          <a:latin typeface="+mn-lt"/>
          <a:cs typeface="+mn-cs"/>
        </a:defRPr>
      </a:lvl5pPr>
      <a:lvl6pPr marL="2514600" indent="-228600" algn="l" rtl="0" fontAlgn="base">
        <a:spcBef>
          <a:spcPct val="20000"/>
        </a:spcBef>
        <a:spcAft>
          <a:spcPct val="0"/>
        </a:spcAft>
        <a:buChar char="»"/>
        <a:defRPr sz="2000">
          <a:solidFill>
            <a:srgbClr val="336699"/>
          </a:solidFill>
          <a:latin typeface="+mn-lt"/>
          <a:cs typeface="+mn-cs"/>
        </a:defRPr>
      </a:lvl6pPr>
      <a:lvl7pPr marL="2971800" indent="-228600" algn="l" rtl="0" fontAlgn="base">
        <a:spcBef>
          <a:spcPct val="20000"/>
        </a:spcBef>
        <a:spcAft>
          <a:spcPct val="0"/>
        </a:spcAft>
        <a:buChar char="»"/>
        <a:defRPr sz="2000">
          <a:solidFill>
            <a:srgbClr val="336699"/>
          </a:solidFill>
          <a:latin typeface="+mn-lt"/>
          <a:cs typeface="+mn-cs"/>
        </a:defRPr>
      </a:lvl7pPr>
      <a:lvl8pPr marL="3429000" indent="-228600" algn="l" rtl="0" fontAlgn="base">
        <a:spcBef>
          <a:spcPct val="20000"/>
        </a:spcBef>
        <a:spcAft>
          <a:spcPct val="0"/>
        </a:spcAft>
        <a:buChar char="»"/>
        <a:defRPr sz="2000">
          <a:solidFill>
            <a:srgbClr val="336699"/>
          </a:solidFill>
          <a:latin typeface="+mn-lt"/>
          <a:cs typeface="+mn-cs"/>
        </a:defRPr>
      </a:lvl8pPr>
      <a:lvl9pPr marL="3886200" indent="-228600" algn="l" rtl="0" fontAlgn="base">
        <a:spcBef>
          <a:spcPct val="20000"/>
        </a:spcBef>
        <a:spcAft>
          <a:spcPct val="0"/>
        </a:spcAft>
        <a:buChar char="»"/>
        <a:defRPr sz="2000">
          <a:solidFill>
            <a:srgbClr val="3366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ext Box 3"/>
          <p:cNvSpPr txBox="1">
            <a:spLocks noChangeArrowheads="1"/>
          </p:cNvSpPr>
          <p:nvPr userDrawn="1"/>
        </p:nvSpPr>
        <p:spPr bwMode="auto">
          <a:xfrm>
            <a:off x="2514600" y="571500"/>
            <a:ext cx="3429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sz="2200" smtClean="0">
              <a:solidFill>
                <a:srgbClr val="000000"/>
              </a:solidFill>
            </a:endParaRPr>
          </a:p>
        </p:txBody>
      </p:sp>
      <p:sp>
        <p:nvSpPr>
          <p:cNvPr id="4099"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5"/>
          <p:cNvSpPr>
            <a:spLocks noGrp="1" noChangeArrowheads="1"/>
          </p:cNvSpPr>
          <p:nvPr>
            <p:ph type="title"/>
          </p:nvPr>
        </p:nvSpPr>
        <p:spPr bwMode="auto">
          <a:xfrm>
            <a:off x="2514600" y="457200"/>
            <a:ext cx="6096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TEXT </a:t>
            </a:r>
          </a:p>
        </p:txBody>
      </p:sp>
    </p:spTree>
    <p:extLst>
      <p:ext uri="{BB962C8B-B14F-4D97-AF65-F5344CB8AC3E}">
        <p14:creationId xmlns:p14="http://schemas.microsoft.com/office/powerpoint/2010/main" val="24279894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rgbClr val="336699"/>
          </a:solidFill>
          <a:latin typeface="+mj-lt"/>
          <a:ea typeface="+mj-ea"/>
          <a:cs typeface="+mj-cs"/>
        </a:defRPr>
      </a:lvl1pPr>
      <a:lvl2pPr algn="l" rtl="0" eaLnBrk="0" fontAlgn="base" hangingPunct="0">
        <a:spcBef>
          <a:spcPct val="0"/>
        </a:spcBef>
        <a:spcAft>
          <a:spcPct val="0"/>
        </a:spcAft>
        <a:defRPr sz="2600" b="1">
          <a:solidFill>
            <a:srgbClr val="336699"/>
          </a:solidFill>
          <a:latin typeface="Arial" charset="0"/>
          <a:cs typeface="Arial" charset="0"/>
        </a:defRPr>
      </a:lvl2pPr>
      <a:lvl3pPr algn="l" rtl="0" eaLnBrk="0" fontAlgn="base" hangingPunct="0">
        <a:spcBef>
          <a:spcPct val="0"/>
        </a:spcBef>
        <a:spcAft>
          <a:spcPct val="0"/>
        </a:spcAft>
        <a:defRPr sz="2600" b="1">
          <a:solidFill>
            <a:srgbClr val="336699"/>
          </a:solidFill>
          <a:latin typeface="Arial" charset="0"/>
          <a:cs typeface="Arial" charset="0"/>
        </a:defRPr>
      </a:lvl3pPr>
      <a:lvl4pPr algn="l" rtl="0" eaLnBrk="0" fontAlgn="base" hangingPunct="0">
        <a:spcBef>
          <a:spcPct val="0"/>
        </a:spcBef>
        <a:spcAft>
          <a:spcPct val="0"/>
        </a:spcAft>
        <a:defRPr sz="2600" b="1">
          <a:solidFill>
            <a:srgbClr val="336699"/>
          </a:solidFill>
          <a:latin typeface="Arial" charset="0"/>
          <a:cs typeface="Arial" charset="0"/>
        </a:defRPr>
      </a:lvl4pPr>
      <a:lvl5pPr algn="l" rtl="0" eaLnBrk="0" fontAlgn="base" hangingPunct="0">
        <a:spcBef>
          <a:spcPct val="0"/>
        </a:spcBef>
        <a:spcAft>
          <a:spcPct val="0"/>
        </a:spcAft>
        <a:defRPr sz="2600" b="1">
          <a:solidFill>
            <a:srgbClr val="336699"/>
          </a:solidFill>
          <a:latin typeface="Arial" charset="0"/>
          <a:cs typeface="Arial" charset="0"/>
        </a:defRPr>
      </a:lvl5pPr>
      <a:lvl6pPr marL="457200" algn="l" rtl="0" fontAlgn="base">
        <a:spcBef>
          <a:spcPct val="0"/>
        </a:spcBef>
        <a:spcAft>
          <a:spcPct val="0"/>
        </a:spcAft>
        <a:defRPr sz="2600" b="1">
          <a:solidFill>
            <a:srgbClr val="336699"/>
          </a:solidFill>
          <a:latin typeface="Arial" charset="0"/>
          <a:cs typeface="Arial" charset="0"/>
        </a:defRPr>
      </a:lvl6pPr>
      <a:lvl7pPr marL="914400" algn="l" rtl="0" fontAlgn="base">
        <a:spcBef>
          <a:spcPct val="0"/>
        </a:spcBef>
        <a:spcAft>
          <a:spcPct val="0"/>
        </a:spcAft>
        <a:defRPr sz="2600" b="1">
          <a:solidFill>
            <a:srgbClr val="336699"/>
          </a:solidFill>
          <a:latin typeface="Arial" charset="0"/>
          <a:cs typeface="Arial" charset="0"/>
        </a:defRPr>
      </a:lvl7pPr>
      <a:lvl8pPr marL="1371600" algn="l" rtl="0" fontAlgn="base">
        <a:spcBef>
          <a:spcPct val="0"/>
        </a:spcBef>
        <a:spcAft>
          <a:spcPct val="0"/>
        </a:spcAft>
        <a:defRPr sz="2600" b="1">
          <a:solidFill>
            <a:srgbClr val="336699"/>
          </a:solidFill>
          <a:latin typeface="Arial" charset="0"/>
          <a:cs typeface="Arial" charset="0"/>
        </a:defRPr>
      </a:lvl8pPr>
      <a:lvl9pPr marL="1828800" algn="l" rtl="0" fontAlgn="base">
        <a:spcBef>
          <a:spcPct val="0"/>
        </a:spcBef>
        <a:spcAft>
          <a:spcPct val="0"/>
        </a:spcAft>
        <a:defRPr sz="2600"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rgbClr val="336699"/>
          </a:solidFill>
          <a:latin typeface="+mn-lt"/>
          <a:cs typeface="+mn-cs"/>
        </a:defRPr>
      </a:lvl3pPr>
      <a:lvl4pPr marL="1600200" indent="-228600" algn="l" rtl="0" eaLnBrk="0" fontAlgn="base" hangingPunct="0">
        <a:spcBef>
          <a:spcPct val="20000"/>
        </a:spcBef>
        <a:spcAft>
          <a:spcPct val="0"/>
        </a:spcAft>
        <a:buChar char="–"/>
        <a:defRPr sz="2000">
          <a:solidFill>
            <a:srgbClr val="336699"/>
          </a:solidFill>
          <a:latin typeface="+mn-lt"/>
          <a:cs typeface="+mn-cs"/>
        </a:defRPr>
      </a:lvl4pPr>
      <a:lvl5pPr marL="2057400" indent="-228600" algn="l" rtl="0" eaLnBrk="0" fontAlgn="base" hangingPunct="0">
        <a:spcBef>
          <a:spcPct val="20000"/>
        </a:spcBef>
        <a:spcAft>
          <a:spcPct val="0"/>
        </a:spcAft>
        <a:buChar char="»"/>
        <a:defRPr sz="2000">
          <a:solidFill>
            <a:srgbClr val="336699"/>
          </a:solidFill>
          <a:latin typeface="+mn-lt"/>
          <a:cs typeface="+mn-cs"/>
        </a:defRPr>
      </a:lvl5pPr>
      <a:lvl6pPr marL="2514600" indent="-228600" algn="l" rtl="0" fontAlgn="base">
        <a:spcBef>
          <a:spcPct val="20000"/>
        </a:spcBef>
        <a:spcAft>
          <a:spcPct val="0"/>
        </a:spcAft>
        <a:buChar char="»"/>
        <a:defRPr sz="2000">
          <a:solidFill>
            <a:srgbClr val="336699"/>
          </a:solidFill>
          <a:latin typeface="+mn-lt"/>
          <a:cs typeface="+mn-cs"/>
        </a:defRPr>
      </a:lvl6pPr>
      <a:lvl7pPr marL="2971800" indent="-228600" algn="l" rtl="0" fontAlgn="base">
        <a:spcBef>
          <a:spcPct val="20000"/>
        </a:spcBef>
        <a:spcAft>
          <a:spcPct val="0"/>
        </a:spcAft>
        <a:buChar char="»"/>
        <a:defRPr sz="2000">
          <a:solidFill>
            <a:srgbClr val="336699"/>
          </a:solidFill>
          <a:latin typeface="+mn-lt"/>
          <a:cs typeface="+mn-cs"/>
        </a:defRPr>
      </a:lvl7pPr>
      <a:lvl8pPr marL="3429000" indent="-228600" algn="l" rtl="0" fontAlgn="base">
        <a:spcBef>
          <a:spcPct val="20000"/>
        </a:spcBef>
        <a:spcAft>
          <a:spcPct val="0"/>
        </a:spcAft>
        <a:buChar char="»"/>
        <a:defRPr sz="2000">
          <a:solidFill>
            <a:srgbClr val="336699"/>
          </a:solidFill>
          <a:latin typeface="+mn-lt"/>
          <a:cs typeface="+mn-cs"/>
        </a:defRPr>
      </a:lvl8pPr>
      <a:lvl9pPr marL="3886200" indent="-228600" algn="l" rtl="0" fontAlgn="base">
        <a:spcBef>
          <a:spcPct val="20000"/>
        </a:spcBef>
        <a:spcAft>
          <a:spcPct val="0"/>
        </a:spcAft>
        <a:buChar char="»"/>
        <a:defRPr sz="2000">
          <a:solidFill>
            <a:srgbClr val="3366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url?sa=i&amp;rct=j&amp;q=spray+bottle+image&amp;source=images&amp;cd=&amp;cad=rja&amp;docid=JNFbcDTrXT4XdM&amp;tbnid=IMQIJMnsIwvDBM:&amp;ved=0CAUQjRw&amp;url=http://www.dutchmanhydroponics.com/spray-bottle&amp;ei=PGPpUdLaEsekqAHu34DYDw&amp;bvm=bv.49478099,d.aWc&amp;psig=AFQjCNEqmeIR4AzwJ8uFTqFLjmkme1rAUA&amp;ust=1374336180029406" TargetMode="External"/><Relationship Id="rId13"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hyperlink" Target="http://www.google.com/url?sa=i&amp;rct=j&amp;q=mop+bucket+images&amp;source=images&amp;cd=&amp;cad=rja&amp;docid=WSz6rmd9rVZoqM&amp;tbnid=GtLYtQq6K5TiSM:&amp;ved=0CAUQjRw&amp;url=http://www.fultondistributing.com/products/janitorial-cleaning-supplies/mops&amp;ei=U2LpUYrTH8uzqQHt1YCIAg&amp;bvm=bv.49478099,d.aWc&amp;psig=AFQjCNFxpgBqtjqQ4eBTnsbIiUaoY1mkNQ&amp;ust=1374335932230770" TargetMode="External"/><Relationship Id="rId2" Type="http://schemas.openxmlformats.org/officeDocument/2006/relationships/hyperlink" Target="http://www.google.com/url?sa=i&amp;rct=j&amp;q=tennant+T3+images&amp;source=images&amp;cd=&amp;cad=rja&amp;docid=3XS-uSJiSAQIqM&amp;tbnid=2PT4SygdqYegJM:&amp;ved=0CAUQjRw&amp;url=http://eu.tennantcompany.com/equipment/scrubber-dryers---walk-behind/t3-walk-behind-scrubber-dryer&amp;ei=n1HpUZD0K5CoqQHh1YGYDQ&amp;bvm=bv.49478099,d.aWM&amp;psig=AFQjCNEDg8V6ZCd_9l_hbWllncyiw8UEqQ&amp;ust=1374331674408229" TargetMode="Externa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18.jpeg"/><Relationship Id="rId15" Type="http://schemas.openxmlformats.org/officeDocument/2006/relationships/image" Target="../media/image13.jpeg"/><Relationship Id="rId10" Type="http://schemas.openxmlformats.org/officeDocument/2006/relationships/hyperlink" Target="http://www.google.com/url?sa=i&amp;rct=j&amp;q=spray+bottle+image&amp;source=images&amp;cd=&amp;cad=rja&amp;docid=FQiftZj-L0A8AM&amp;tbnid=KamyA4Q0V2dJ-M:&amp;ved=0CAUQjRw&amp;url=http://www.americanprintingequipment.com/16ozeconomyspraybottle.aspx&amp;ei=gGPpUfjJJ4W4qAHw_oHoDg&amp;bvm=bv.49478099,d.aWc&amp;psig=AFQjCNErlFrEwpNtK-3AI50OkaF8Xz5eJQ&amp;ust=1374336220622982" TargetMode="External"/><Relationship Id="rId4" Type="http://schemas.openxmlformats.org/officeDocument/2006/relationships/hyperlink" Target="http://www.google.com/url?sa=i&amp;rct=j&amp;q=tennant+T5+images&amp;source=images&amp;cd=&amp;cad=rja&amp;docid=8FCbtI--itJviM&amp;tbnid=hgZ8hzcA-Cg0qM:&amp;ved=0CAUQjRw&amp;url=http://ww2.tennantco.com/equipment/scrubber---walk-behind/t5-walk-behind-floor-scrubber&amp;ei=-FHpUcyhNoTgqwGWo4HYBQ&amp;bvm=bv.49478099,d.aWM&amp;psig=AFQjCNF_udFPQ9L8a_rA75dyJ_z_SLhFog&amp;ust=1374331765156576" TargetMode="External"/><Relationship Id="rId9" Type="http://schemas.openxmlformats.org/officeDocument/2006/relationships/image" Target="../media/image14.jpeg"/><Relationship Id="rId14" Type="http://schemas.openxmlformats.org/officeDocument/2006/relationships/hyperlink" Target="http://www.google.com/url?sa=i&amp;rct=j&amp;q=microfiber+flat+mop+bucket+images&amp;source=images&amp;cd=&amp;cad=rja&amp;docid=50JjjDan3oVt7M&amp;tbnid=rSovI1X-0q0EWM:&amp;ved=0CAUQjRw&amp;url=http://www.webstaurantstore.com/lavex-no-touch-microfiber-mop-bucket/274MOPBCKTMF.html&amp;ei=kGLpUe7nBMjOqQGEkYE4&amp;bvm=bv.49478099,d.aWM&amp;psig=AFQjCNHAMGzPi_BsaD9FK2ZsvlwRdK2R8g&amp;ust=137433600851563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url?sa=i&amp;rct=j&amp;q=spray+bottle+image&amp;source=images&amp;cd=&amp;cad=rja&amp;docid=JNFbcDTrXT4XdM&amp;tbnid=IMQIJMnsIwvDBM:&amp;ved=0CAUQjRw&amp;url=http://www.dutchmanhydroponics.com/spray-bottle&amp;ei=PGPpUdLaEsekqAHu34DYDw&amp;bvm=bv.49478099,d.aWc&amp;psig=AFQjCNEqmeIR4AzwJ8uFTqFLjmkme1rAUA&amp;ust=1374336180029406" TargetMode="External"/><Relationship Id="rId13"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hyperlink" Target="http://www.google.com/url?sa=i&amp;rct=j&amp;q=mop+bucket+images&amp;source=images&amp;cd=&amp;cad=rja&amp;docid=WSz6rmd9rVZoqM&amp;tbnid=GtLYtQq6K5TiSM:&amp;ved=0CAUQjRw&amp;url=http://www.fultondistributing.com/products/janitorial-cleaning-supplies/mops&amp;ei=U2LpUYrTH8uzqQHt1YCIAg&amp;bvm=bv.49478099,d.aWc&amp;psig=AFQjCNFxpgBqtjqQ4eBTnsbIiUaoY1mkNQ&amp;ust=1374335932230770" TargetMode="External"/><Relationship Id="rId17" Type="http://schemas.openxmlformats.org/officeDocument/2006/relationships/image" Target="../media/image32.jpeg"/><Relationship Id="rId2" Type="http://schemas.openxmlformats.org/officeDocument/2006/relationships/hyperlink" Target="http://www.google.com/url?sa=i&amp;rct=j&amp;q=tennant+T3+images&amp;source=images&amp;cd=&amp;cad=rja&amp;docid=3XS-uSJiSAQIqM&amp;tbnid=2PT4SygdqYegJM:&amp;ved=0CAUQjRw&amp;url=http://eu.tennantcompany.com/equipment/scrubber-dryers---walk-behind/t3-walk-behind-scrubber-dryer&amp;ei=n1HpUZD0K5CoqQHh1YGYDQ&amp;bvm=bv.49478099,d.aWM&amp;psig=AFQjCNEDg8V6ZCd_9l_hbWllncyiw8UEqQ&amp;ust=1374331674408229" TargetMode="External"/><Relationship Id="rId16"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18.jpeg"/><Relationship Id="rId15" Type="http://schemas.openxmlformats.org/officeDocument/2006/relationships/image" Target="../media/image13.jpeg"/><Relationship Id="rId10" Type="http://schemas.openxmlformats.org/officeDocument/2006/relationships/hyperlink" Target="http://www.google.com/url?sa=i&amp;rct=j&amp;q=spray+bottle+image&amp;source=images&amp;cd=&amp;cad=rja&amp;docid=FQiftZj-L0A8AM&amp;tbnid=KamyA4Q0V2dJ-M:&amp;ved=0CAUQjRw&amp;url=http://www.americanprintingequipment.com/16ozeconomyspraybottle.aspx&amp;ei=gGPpUfjJJ4W4qAHw_oHoDg&amp;bvm=bv.49478099,d.aWc&amp;psig=AFQjCNErlFrEwpNtK-3AI50OkaF8Xz5eJQ&amp;ust=1374336220622982" TargetMode="External"/><Relationship Id="rId4" Type="http://schemas.openxmlformats.org/officeDocument/2006/relationships/hyperlink" Target="http://www.google.com/url?sa=i&amp;rct=j&amp;q=tennant+T5+images&amp;source=images&amp;cd=&amp;cad=rja&amp;docid=8FCbtI--itJviM&amp;tbnid=hgZ8hzcA-Cg0qM:&amp;ved=0CAUQjRw&amp;url=http://ww2.tennantco.com/equipment/scrubber---walk-behind/t5-walk-behind-floor-scrubber&amp;ei=-FHpUcyhNoTgqwGWo4HYBQ&amp;bvm=bv.49478099,d.aWM&amp;psig=AFQjCNF_udFPQ9L8a_rA75dyJ_z_SLhFog&amp;ust=1374331765156576" TargetMode="External"/><Relationship Id="rId9" Type="http://schemas.openxmlformats.org/officeDocument/2006/relationships/image" Target="../media/image14.jpeg"/><Relationship Id="rId14" Type="http://schemas.openxmlformats.org/officeDocument/2006/relationships/hyperlink" Target="http://www.google.com/url?sa=i&amp;rct=j&amp;q=microfiber+flat+mop+bucket+images&amp;source=images&amp;cd=&amp;cad=rja&amp;docid=50JjjDan3oVt7M&amp;tbnid=rSovI1X-0q0EWM:&amp;ved=0CAUQjRw&amp;url=http://www.webstaurantstore.com/lavex-no-touch-microfiber-mop-bucket/274MOPBCKTMF.html&amp;ei=kGLpUe7nBMjOqQGEkYE4&amp;bvm=bv.49478099,d.aWM&amp;psig=AFQjCNHAMGzPi_BsaD9FK2ZsvlwRdK2R8g&amp;ust=1374336008515635"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url?sa=i&amp;rct=j&amp;q=microfiber+flat+mop+bucket+images&amp;source=images&amp;cd=&amp;cad=rja&amp;docid=50JjjDan3oVt7M&amp;tbnid=rSovI1X-0q0EWM:&amp;ved=0CAUQjRw&amp;url=http://www.webstaurantstore.com/lavex-no-touch-microfiber-mop-bucket/274MOPBCKTMF.html&amp;ei=kGLpUe7nBMjOqQGEkYE4&amp;bvm=bv.49478099,d.aWM&amp;psig=AFQjCNHAMGzPi_BsaD9FK2ZsvlwRdK2R8g&amp;ust=1374336008515635" TargetMode="External"/><Relationship Id="rId13"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http://www.google.com/url?sa=i&amp;rct=j&amp;q=spray+bottle+image&amp;source=images&amp;cd=&amp;cad=rja&amp;docid=FQiftZj-L0A8AM&amp;tbnid=KamyA4Q0V2dJ-M:&amp;ved=0CAUQjRw&amp;url=http://www.americanprintingequipment.com/16ozeconomyspraybottle.aspx&amp;ei=gGPpUfjJJ4W4qAHw_oHoDg&amp;bvm=bv.49478099,d.aWc&amp;psig=AFQjCNErlFrEwpNtK-3AI50OkaF8Xz5eJQ&amp;ust=1374336220622982" TargetMode="External"/><Relationship Id="rId2" Type="http://schemas.openxmlformats.org/officeDocument/2006/relationships/hyperlink" Target="http://www.google.com/url?sa=i&amp;rct=j&amp;q=tennant+T3+images&amp;source=images&amp;cd=&amp;cad=rja&amp;docid=3XS-uSJiSAQIqM&amp;tbnid=2PT4SygdqYegJM:&amp;ved=0CAUQjRw&amp;url=http://eu.tennantcompany.com/equipment/scrubber-dryers---walk-behind/t3-walk-behind-scrubber-dryer&amp;ei=n1HpUZD0K5CoqQHh1YGYDQ&amp;bvm=bv.49478099,d.aWM&amp;psig=AFQjCNEDg8V6ZCd_9l_hbWllncyiw8UEqQ&amp;ust=1374331674408229" TargetMode="External"/><Relationship Id="rId16"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hyperlink" Target="http://www.google.com/url?sa=i&amp;rct=j&amp;q=mop+bucket+images&amp;source=images&amp;cd=&amp;cad=rja&amp;docid=WSz6rmd9rVZoqM&amp;tbnid=GtLYtQq6K5TiSM:&amp;ved=0CAUQjRw&amp;url=http://www.fultondistributing.com/products/janitorial-cleaning-supplies/mops&amp;ei=U2LpUYrTH8uzqQHt1YCIAg&amp;bvm=bv.49478099,d.aWc&amp;psig=AFQjCNFxpgBqtjqQ4eBTnsbIiUaoY1mkNQ&amp;ust=1374335932230770"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6.jpeg"/><Relationship Id="rId10" Type="http://schemas.openxmlformats.org/officeDocument/2006/relationships/hyperlink" Target="http://www.google.com/url?sa=i&amp;rct=j&amp;q=spray+bottle+image&amp;source=images&amp;cd=&amp;cad=rja&amp;docid=JNFbcDTrXT4XdM&amp;tbnid=IMQIJMnsIwvDBM:&amp;ved=0CAUQjRw&amp;url=http://www.dutchmanhydroponics.com/spray-bottle&amp;ei=PGPpUdLaEsekqAHu34DYDw&amp;bvm=bv.49478099,d.aWc&amp;psig=AFQjCNEqmeIR4AzwJ8uFTqFLjmkme1rAUA&amp;ust=1374336180029406" TargetMode="External"/><Relationship Id="rId4" Type="http://schemas.openxmlformats.org/officeDocument/2006/relationships/image" Target="../media/image10.jpeg"/><Relationship Id="rId9" Type="http://schemas.openxmlformats.org/officeDocument/2006/relationships/image" Target="../media/image13.jpeg"/><Relationship Id="rId14" Type="http://schemas.openxmlformats.org/officeDocument/2006/relationships/hyperlink" Target="http://www.google.com/url?sa=i&amp;rct=j&amp;q=tennant+E5+images&amp;source=images&amp;cd=&amp;cad=rja&amp;docid=Q2mJtWo1_fhcEM&amp;tbnid=VLlW4zo3FRksdM:&amp;ved=0CAUQjRw&amp;url=http://www.tennantco.com/am-en/Pages/ProductDetails.aspx?item=E5&amp;ei=BW3pUcbnIoviqAHD4oCABQ&amp;bvm=bv.49478099,d.aWM&amp;psig=AFQjCNG8vVRvlnVD3YPFbsmXvzc8O5paoQ&amp;ust=13743386905975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EN7046_Orbio PPT Template_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3505200" y="4114800"/>
            <a:ext cx="48672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100" b="1" dirty="0">
                <a:solidFill>
                  <a:srgbClr val="336699"/>
                </a:solidFill>
              </a:rPr>
              <a:t>o</a:t>
            </a:r>
            <a:r>
              <a:rPr lang="en-US" altLang="en-US" sz="3100" b="1" dirty="0" smtClean="0">
                <a:solidFill>
                  <a:srgbClr val="336699"/>
                </a:solidFill>
              </a:rPr>
              <a:t>s3 OSG unit</a:t>
            </a:r>
          </a:p>
          <a:p>
            <a:pPr algn="ctr" eaLnBrk="1" hangingPunct="1"/>
            <a:r>
              <a:rPr lang="nl-NL" altLang="en-US" sz="3100" b="1" dirty="0" smtClean="0">
                <a:solidFill>
                  <a:srgbClr val="336699"/>
                </a:solidFill>
              </a:rPr>
              <a:t>First </a:t>
            </a:r>
            <a:r>
              <a:rPr lang="nl-NL" altLang="en-US" sz="3100" b="1" dirty="0" err="1" smtClean="0">
                <a:solidFill>
                  <a:srgbClr val="336699"/>
                </a:solidFill>
              </a:rPr>
              <a:t>introduction</a:t>
            </a:r>
            <a:r>
              <a:rPr lang="nl-NL" altLang="en-US" sz="3100" b="1" dirty="0">
                <a:solidFill>
                  <a:srgbClr val="336699"/>
                </a:solidFill>
              </a:rPr>
              <a:t>!</a:t>
            </a:r>
            <a:endParaRPr lang="nl-NL" altLang="en-US" sz="3100" b="1" dirty="0" smtClean="0">
              <a:solidFill>
                <a:srgbClr val="336699"/>
              </a:solidFill>
            </a:endParaRPr>
          </a:p>
          <a:p>
            <a:pPr algn="ctr" eaLnBrk="1" hangingPunct="1"/>
            <a:endParaRPr lang="en-US" altLang="en-US" sz="3100" b="1" dirty="0">
              <a:solidFill>
                <a:srgbClr val="336699"/>
              </a:solidFill>
            </a:endParaRPr>
          </a:p>
          <a:p>
            <a:pPr algn="ctr" eaLnBrk="1" hangingPunct="1"/>
            <a:r>
              <a:rPr lang="en-US" altLang="en-US" sz="1900" dirty="0">
                <a:solidFill>
                  <a:srgbClr val="009900"/>
                </a:solidFill>
              </a:rPr>
              <a:t>February </a:t>
            </a:r>
            <a:r>
              <a:rPr lang="en-US" altLang="en-US" sz="1900" dirty="0" smtClean="0">
                <a:solidFill>
                  <a:srgbClr val="009900"/>
                </a:solidFill>
              </a:rPr>
              <a:t>12, </a:t>
            </a:r>
            <a:r>
              <a:rPr lang="en-US" altLang="en-US" sz="1900" dirty="0">
                <a:solidFill>
                  <a:srgbClr val="009900"/>
                </a:solidFill>
              </a:rPr>
              <a:t>2014, Bottesford, UK</a:t>
            </a:r>
            <a:endParaRPr lang="en-US" altLang="en-US" sz="2100" dirty="0">
              <a:solidFill>
                <a:srgbClr val="000000"/>
              </a:solidFill>
            </a:endParaRPr>
          </a:p>
        </p:txBody>
      </p:sp>
      <p:sp>
        <p:nvSpPr>
          <p:cNvPr id="522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255014-CBA0-4F54-894D-066592BB3736}" type="slidenum">
              <a:rPr lang="en-US" altLang="en-US" smtClean="0">
                <a:solidFill>
                  <a:srgbClr val="898989"/>
                </a:solidFill>
              </a:rPr>
              <a:pPr eaLnBrk="1" hangingPunct="1"/>
              <a:t>1</a:t>
            </a:fld>
            <a:endParaRPr lang="en-US" altLang="en-US" smtClean="0">
              <a:solidFill>
                <a:srgbClr val="898989"/>
              </a:solidFill>
            </a:endParaRPr>
          </a:p>
        </p:txBody>
      </p:sp>
    </p:spTree>
    <p:extLst>
      <p:ext uri="{BB962C8B-B14F-4D97-AF65-F5344CB8AC3E}">
        <p14:creationId xmlns:p14="http://schemas.microsoft.com/office/powerpoint/2010/main" val="568579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09800" y="417513"/>
            <a:ext cx="6810375" cy="715962"/>
          </a:xfrm>
        </p:spPr>
        <p:txBody>
          <a:bodyPr/>
          <a:lstStyle/>
          <a:p>
            <a:r>
              <a:rPr lang="en-US" sz="3600" dirty="0" smtClean="0"/>
              <a:t>os3 Generator RTU Volume</a:t>
            </a:r>
          </a:p>
        </p:txBody>
      </p:sp>
      <p:graphicFrame>
        <p:nvGraphicFramePr>
          <p:cNvPr id="5" name="Table 4"/>
          <p:cNvGraphicFramePr>
            <a:graphicFrameLocks noGrp="1"/>
          </p:cNvGraphicFramePr>
          <p:nvPr/>
        </p:nvGraphicFramePr>
        <p:xfrm>
          <a:off x="1587500" y="1479550"/>
          <a:ext cx="7246938" cy="4999038"/>
        </p:xfrm>
        <a:graphic>
          <a:graphicData uri="http://schemas.openxmlformats.org/drawingml/2006/table">
            <a:tbl>
              <a:tblPr firstRow="1" bandRow="1">
                <a:tableStyleId>{5C22544A-7EE6-4342-B048-85BDC9FD1C3A}</a:tableStyleId>
              </a:tblPr>
              <a:tblGrid>
                <a:gridCol w="1532747"/>
                <a:gridCol w="882899"/>
                <a:gridCol w="1207823"/>
                <a:gridCol w="1207823"/>
                <a:gridCol w="1207823"/>
                <a:gridCol w="1207823"/>
              </a:tblGrid>
              <a:tr h="2499519">
                <a:tc>
                  <a:txBody>
                    <a:bodyPr/>
                    <a:lstStyle/>
                    <a:p>
                      <a:pPr algn="ctr"/>
                      <a:r>
                        <a:rPr lang="en-US" sz="1600" dirty="0" smtClean="0">
                          <a:solidFill>
                            <a:schemeClr val="tx1"/>
                          </a:solidFill>
                        </a:rPr>
                        <a:t>Cleaner</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2000" dirty="0" smtClean="0">
                          <a:solidFill>
                            <a:schemeClr val="tx1"/>
                          </a:solidFill>
                        </a:rPr>
                        <a:t>50 G RTU</a:t>
                      </a:r>
                    </a:p>
                    <a:p>
                      <a:pPr algn="ctr"/>
                      <a:r>
                        <a:rPr lang="en-US" sz="1100" dirty="0" smtClean="0">
                          <a:solidFill>
                            <a:schemeClr val="tx1"/>
                          </a:solidFill>
                        </a:rPr>
                        <a:t>(5 hours to refill</a:t>
                      </a:r>
                    </a:p>
                    <a:p>
                      <a:pPr algn="ctr"/>
                      <a:r>
                        <a:rPr lang="en-US" sz="1100" dirty="0" smtClean="0">
                          <a:solidFill>
                            <a:schemeClr val="tx1"/>
                          </a:solidFill>
                        </a:rPr>
                        <a:t> - 250 G/day max.)</a:t>
                      </a:r>
                      <a:endParaRPr lang="en-US" sz="1100" dirty="0">
                        <a:solidFill>
                          <a:schemeClr val="tx1"/>
                        </a:solidFill>
                      </a:endParaRPr>
                    </a:p>
                  </a:txBody>
                  <a:tcPr marL="91427" marR="91427" marT="45711" marB="45711"/>
                </a:tc>
                <a:tc>
                  <a:txBody>
                    <a:bodyPr/>
                    <a:lstStyle/>
                    <a:p>
                      <a:endParaRPr lang="en-US" sz="1800" dirty="0" smtClean="0"/>
                    </a:p>
                    <a:p>
                      <a:endParaRPr lang="en-US" sz="1800" dirty="0" smtClean="0"/>
                    </a:p>
                    <a:p>
                      <a:endParaRPr lang="en-US" sz="1800" dirty="0" smtClean="0"/>
                    </a:p>
                    <a:p>
                      <a:endParaRPr lang="en-US" sz="1800" dirty="0" smtClean="0"/>
                    </a:p>
                    <a:p>
                      <a:r>
                        <a:rPr lang="en-US" sz="1800" dirty="0" smtClean="0">
                          <a:solidFill>
                            <a:srgbClr val="0070C0"/>
                          </a:solidFill>
                        </a:rPr>
                        <a:t>1 </a:t>
                      </a:r>
                      <a:r>
                        <a:rPr lang="en-US" sz="1800" dirty="0" err="1" smtClean="0">
                          <a:solidFill>
                            <a:srgbClr val="0070C0"/>
                          </a:solidFill>
                        </a:rPr>
                        <a:t>Qt</a:t>
                      </a:r>
                      <a:endParaRPr lang="en-US" sz="1800" dirty="0" smtClean="0">
                        <a:solidFill>
                          <a:srgbClr val="0070C0"/>
                        </a:solidFill>
                      </a:endParaRPr>
                    </a:p>
                    <a:p>
                      <a:endParaRPr lang="en-US" sz="1800" dirty="0" smtClean="0"/>
                    </a:p>
                    <a:p>
                      <a:pPr algn="ctr"/>
                      <a:r>
                        <a:rPr lang="en-US" sz="1800" b="0" dirty="0" smtClean="0">
                          <a:solidFill>
                            <a:schemeClr val="tx1"/>
                          </a:solidFill>
                        </a:rPr>
                        <a:t>(200x)</a:t>
                      </a:r>
                      <a:endParaRPr lang="en-US" sz="1800" b="0" dirty="0">
                        <a:solidFill>
                          <a:schemeClr val="tx1"/>
                        </a:solidFill>
                      </a:endParaRPr>
                    </a:p>
                  </a:txBody>
                  <a:tcPr marL="91427" marR="91427" marT="45711" marB="45711"/>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1" dirty="0" smtClean="0">
                          <a:solidFill>
                            <a:srgbClr val="0070C0"/>
                          </a:solidFill>
                        </a:rPr>
                        <a:t>10</a:t>
                      </a:r>
                      <a:r>
                        <a:rPr lang="en-US" sz="1800" b="1" baseline="0" dirty="0" smtClean="0">
                          <a:solidFill>
                            <a:srgbClr val="0070C0"/>
                          </a:solidFill>
                        </a:rPr>
                        <a:t> G</a:t>
                      </a:r>
                      <a:endParaRPr lang="en-US" sz="1800" b="1" dirty="0" smtClean="0">
                        <a:solidFill>
                          <a:srgbClr val="0070C0"/>
                        </a:solidFill>
                      </a:endParaRPr>
                    </a:p>
                    <a:p>
                      <a:pPr algn="ctr"/>
                      <a:endParaRPr lang="en-US" sz="1800" b="0" dirty="0" smtClean="0">
                        <a:solidFill>
                          <a:schemeClr val="tx1"/>
                        </a:solidFill>
                      </a:endParaRPr>
                    </a:p>
                    <a:p>
                      <a:pPr algn="ctr"/>
                      <a:r>
                        <a:rPr lang="en-US" sz="1800" b="0" dirty="0" smtClean="0">
                          <a:solidFill>
                            <a:schemeClr val="tx1"/>
                          </a:solidFill>
                        </a:rPr>
                        <a:t>(5x)</a:t>
                      </a:r>
                      <a:endParaRPr lang="en-US" sz="1800" b="0" dirty="0">
                        <a:solidFill>
                          <a:schemeClr val="tx1"/>
                        </a:solidFill>
                      </a:endParaRPr>
                    </a:p>
                  </a:txBody>
                  <a:tcPr marL="91427" marR="91427" marT="45711" marB="45711"/>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1" dirty="0" smtClean="0">
                          <a:solidFill>
                            <a:srgbClr val="0070C0"/>
                          </a:solidFill>
                        </a:rPr>
                        <a:t>25 G</a:t>
                      </a:r>
                    </a:p>
                    <a:p>
                      <a:pPr algn="ctr"/>
                      <a:endParaRPr lang="en-US" sz="1800" b="0" dirty="0" smtClean="0">
                        <a:solidFill>
                          <a:schemeClr val="tx1"/>
                        </a:solidFill>
                      </a:endParaRPr>
                    </a:p>
                    <a:p>
                      <a:pPr algn="ctr"/>
                      <a:r>
                        <a:rPr lang="en-US" sz="1800" b="0" dirty="0" smtClean="0">
                          <a:solidFill>
                            <a:schemeClr val="tx1"/>
                          </a:solidFill>
                        </a:rPr>
                        <a:t>(2x)</a:t>
                      </a:r>
                      <a:endParaRPr lang="en-US" sz="1800" b="0" dirty="0">
                        <a:solidFill>
                          <a:schemeClr val="tx1"/>
                        </a:solidFill>
                      </a:endParaRPr>
                    </a:p>
                  </a:txBody>
                  <a:tcPr marL="91427" marR="91427" marT="45711" marB="45711"/>
                </a:tc>
                <a:tc>
                  <a:txBody>
                    <a:bodyPr/>
                    <a:lstStyle/>
                    <a:p>
                      <a:endParaRPr lang="en-US" sz="1800" dirty="0" smtClean="0"/>
                    </a:p>
                    <a:p>
                      <a:endParaRPr lang="en-US" sz="1800" dirty="0" smtClean="0"/>
                    </a:p>
                    <a:p>
                      <a:endParaRPr lang="en-US" sz="1800" dirty="0" smtClean="0"/>
                    </a:p>
                    <a:p>
                      <a:endParaRPr lang="en-US" sz="1800" dirty="0" smtClean="0"/>
                    </a:p>
                    <a:p>
                      <a:pPr algn="ctr"/>
                      <a:r>
                        <a:rPr lang="en-US" sz="1800" b="1" dirty="0" smtClean="0">
                          <a:solidFill>
                            <a:srgbClr val="0070C0"/>
                          </a:solidFill>
                        </a:rPr>
                        <a:t>4 G</a:t>
                      </a:r>
                    </a:p>
                    <a:p>
                      <a:pPr algn="ctr"/>
                      <a:endParaRPr lang="en-US" sz="1800" b="0" dirty="0" smtClean="0">
                        <a:solidFill>
                          <a:schemeClr val="tx1"/>
                        </a:solidFill>
                      </a:endParaRPr>
                    </a:p>
                    <a:p>
                      <a:pPr algn="ctr"/>
                      <a:r>
                        <a:rPr lang="en-US" sz="1800" b="0" dirty="0" smtClean="0">
                          <a:solidFill>
                            <a:schemeClr val="tx1"/>
                          </a:solidFill>
                        </a:rPr>
                        <a:t>(12x)</a:t>
                      </a:r>
                    </a:p>
                    <a:p>
                      <a:endParaRPr lang="en-US" sz="1800" dirty="0"/>
                    </a:p>
                  </a:txBody>
                  <a:tcPr marL="91427" marR="91427" marT="45711" marB="45711"/>
                </a:tc>
                <a:tc>
                  <a:txBody>
                    <a:bodyPr/>
                    <a:lstStyle/>
                    <a:p>
                      <a:endParaRPr lang="en-US" sz="1800" dirty="0" smtClean="0"/>
                    </a:p>
                    <a:p>
                      <a:endParaRPr lang="en-US" sz="1800" dirty="0" smtClean="0"/>
                    </a:p>
                    <a:p>
                      <a:endParaRPr lang="en-US" sz="1800" dirty="0" smtClean="0"/>
                    </a:p>
                    <a:p>
                      <a:endParaRPr lang="en-US" sz="1800" dirty="0" smtClean="0"/>
                    </a:p>
                    <a:p>
                      <a:pPr algn="ctr"/>
                      <a:r>
                        <a:rPr lang="en-US" sz="1800" b="1" dirty="0" smtClean="0">
                          <a:solidFill>
                            <a:srgbClr val="0070C0"/>
                          </a:solidFill>
                        </a:rPr>
                        <a:t>1 G</a:t>
                      </a:r>
                    </a:p>
                    <a:p>
                      <a:pPr algn="ctr"/>
                      <a:endParaRPr lang="en-US" sz="1800" b="0" dirty="0" smtClean="0">
                        <a:solidFill>
                          <a:schemeClr val="tx1"/>
                        </a:solidFill>
                      </a:endParaRPr>
                    </a:p>
                    <a:p>
                      <a:pPr algn="ctr"/>
                      <a:r>
                        <a:rPr lang="en-US" sz="1800" b="0" dirty="0" smtClean="0">
                          <a:solidFill>
                            <a:schemeClr val="tx1"/>
                          </a:solidFill>
                        </a:rPr>
                        <a:t>(50x)</a:t>
                      </a:r>
                      <a:endParaRPr lang="en-US" sz="1800" b="0" dirty="0">
                        <a:solidFill>
                          <a:schemeClr val="tx1"/>
                        </a:solidFill>
                      </a:endParaRPr>
                    </a:p>
                  </a:txBody>
                  <a:tcPr marL="91427" marR="91427" marT="45711" marB="45711"/>
                </a:tc>
              </a:tr>
              <a:tr h="2499519">
                <a:tc>
                  <a:txBody>
                    <a:bodyPr/>
                    <a:lstStyle/>
                    <a:p>
                      <a:pPr algn="ctr"/>
                      <a:r>
                        <a:rPr lang="en-US" sz="1600" b="1" dirty="0" smtClean="0"/>
                        <a:t>Antimicrobial</a:t>
                      </a:r>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r>
                        <a:rPr lang="en-US" sz="2000" b="1" dirty="0" smtClean="0"/>
                        <a:t>25</a:t>
                      </a:r>
                      <a:r>
                        <a:rPr lang="en-US" sz="2000" b="1" baseline="0" dirty="0" smtClean="0"/>
                        <a:t> </a:t>
                      </a:r>
                      <a:r>
                        <a:rPr lang="en-US" sz="2000" b="1" dirty="0" smtClean="0"/>
                        <a:t>G RTU</a:t>
                      </a:r>
                    </a:p>
                    <a:p>
                      <a:pPr algn="ctr"/>
                      <a:r>
                        <a:rPr lang="en-US" sz="1100" b="1" dirty="0" smtClean="0"/>
                        <a:t>(2 hours</a:t>
                      </a:r>
                      <a:r>
                        <a:rPr lang="en-US" sz="1100" b="1" baseline="0" dirty="0" smtClean="0"/>
                        <a:t> to refill </a:t>
                      </a:r>
                      <a:r>
                        <a:rPr lang="en-US" sz="1100" b="1" dirty="0" smtClean="0"/>
                        <a:t>– 300 G/day max.)</a:t>
                      </a:r>
                      <a:endParaRPr lang="en-US" sz="1100" b="1" dirty="0"/>
                    </a:p>
                  </a:txBody>
                  <a:tcPr marL="91427" marR="91427" marT="45711" marB="45711"/>
                </a:tc>
                <a:tc>
                  <a:txBody>
                    <a:bodyPr/>
                    <a:lstStyle/>
                    <a:p>
                      <a:endParaRPr lang="en-US" sz="1800" dirty="0" smtClean="0"/>
                    </a:p>
                    <a:p>
                      <a:endParaRPr lang="en-US" sz="1800" dirty="0" smtClean="0"/>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1 </a:t>
                      </a:r>
                      <a:r>
                        <a:rPr lang="en-US" sz="1800" b="1" dirty="0" err="1" smtClean="0">
                          <a:solidFill>
                            <a:srgbClr val="0070C0"/>
                          </a:solidFill>
                        </a:rPr>
                        <a:t>Qt</a:t>
                      </a:r>
                      <a:endParaRPr lang="en-US" sz="1800" b="1" dirty="0" smtClean="0">
                        <a:solidFill>
                          <a:srgbClr val="0070C0"/>
                        </a:solidFill>
                      </a:endParaRPr>
                    </a:p>
                    <a:p>
                      <a:endParaRPr lang="en-US" sz="1800" dirty="0" smtClean="0"/>
                    </a:p>
                    <a:p>
                      <a:endParaRPr lang="en-US" sz="1800" dirty="0" smtClean="0"/>
                    </a:p>
                    <a:p>
                      <a:r>
                        <a:rPr lang="en-US" sz="1800" dirty="0" smtClean="0"/>
                        <a:t>(100x)</a:t>
                      </a:r>
                      <a:endParaRPr lang="en-US" sz="1800" dirty="0"/>
                    </a:p>
                  </a:txBody>
                  <a:tcPr marL="91427" marR="91427" marT="45711" marB="45711"/>
                </a:tc>
                <a:tc>
                  <a:txBody>
                    <a:bodyPr/>
                    <a:lstStyle/>
                    <a:p>
                      <a:pPr algn="ctr"/>
                      <a:endParaRPr lang="en-US" sz="1800" dirty="0" smtClean="0"/>
                    </a:p>
                    <a:p>
                      <a:pPr algn="ctr"/>
                      <a:r>
                        <a:rPr lang="en-US" sz="1800" dirty="0" smtClean="0"/>
                        <a:t>N/A</a:t>
                      </a:r>
                      <a:endParaRPr lang="en-US" sz="1800" dirty="0"/>
                    </a:p>
                  </a:txBody>
                  <a:tcPr marL="91427" marR="91427" marT="45711" marB="45711"/>
                </a:tc>
                <a:tc>
                  <a:txBody>
                    <a:bodyPr/>
                    <a:lstStyle/>
                    <a:p>
                      <a:pPr algn="ctr"/>
                      <a:endParaRPr lang="en-US" sz="1800" dirty="0" smtClean="0"/>
                    </a:p>
                    <a:p>
                      <a:pPr algn="ctr"/>
                      <a:r>
                        <a:rPr lang="en-US" sz="1800" dirty="0" smtClean="0"/>
                        <a:t>N/A</a:t>
                      </a:r>
                      <a:endParaRPr lang="en-US" sz="1800" dirty="0"/>
                    </a:p>
                  </a:txBody>
                  <a:tcPr marL="91427" marR="91427" marT="45711" marB="45711"/>
                </a:tc>
                <a:tc>
                  <a:txBody>
                    <a:bodyPr/>
                    <a:lstStyle/>
                    <a:p>
                      <a:pPr algn="ctr"/>
                      <a:endParaRPr lang="en-US" sz="1800" dirty="0" smtClean="0"/>
                    </a:p>
                    <a:p>
                      <a:pPr algn="ctr"/>
                      <a:endParaRPr lang="en-US" sz="1800" dirty="0" smtClean="0"/>
                    </a:p>
                    <a:p>
                      <a:pPr algn="ct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4 G</a:t>
                      </a:r>
                    </a:p>
                    <a:p>
                      <a:pPr algn="ctr"/>
                      <a:endParaRPr lang="en-US" sz="1800" dirty="0" smtClean="0"/>
                    </a:p>
                    <a:p>
                      <a:pPr algn="ctr"/>
                      <a:endParaRPr lang="en-US" sz="1800" dirty="0" smtClean="0"/>
                    </a:p>
                    <a:p>
                      <a:pPr algn="ctr"/>
                      <a:r>
                        <a:rPr lang="en-US" sz="1800" dirty="0" smtClean="0"/>
                        <a:t>(6x)</a:t>
                      </a:r>
                      <a:endParaRPr lang="en-US" sz="1800" dirty="0"/>
                    </a:p>
                  </a:txBody>
                  <a:tcPr marL="91427" marR="91427" marT="45711" marB="45711"/>
                </a:tc>
                <a:tc>
                  <a:txBody>
                    <a:bodyPr/>
                    <a:lstStyle/>
                    <a:p>
                      <a:pPr algn="ctr"/>
                      <a:endParaRPr lang="en-US" sz="1800" dirty="0" smtClean="0"/>
                    </a:p>
                    <a:p>
                      <a:pPr algn="ctr"/>
                      <a:endParaRPr lang="en-US" sz="1800" dirty="0" smtClean="0"/>
                    </a:p>
                    <a:p>
                      <a:pPr algn="ct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1 G</a:t>
                      </a:r>
                    </a:p>
                    <a:p>
                      <a:pPr algn="ctr"/>
                      <a:endParaRPr lang="en-US" sz="1800" dirty="0" smtClean="0"/>
                    </a:p>
                    <a:p>
                      <a:pPr algn="ctr"/>
                      <a:endParaRPr lang="en-US" sz="1800" dirty="0" smtClean="0"/>
                    </a:p>
                    <a:p>
                      <a:pPr algn="ctr"/>
                      <a:r>
                        <a:rPr lang="en-US" sz="1800" dirty="0" smtClean="0"/>
                        <a:t>(25x)</a:t>
                      </a:r>
                      <a:endParaRPr lang="en-US" sz="1800" dirty="0"/>
                    </a:p>
                  </a:txBody>
                  <a:tcPr marL="91427" marR="91427" marT="45711" marB="45711"/>
                </a:tc>
              </a:tr>
            </a:tbl>
          </a:graphicData>
        </a:graphic>
      </p:graphicFrame>
      <p:pic>
        <p:nvPicPr>
          <p:cNvPr id="54299" name="Picture 2" descr="http://eu.tennantcompany.com/Image%20Library/Products/Scrubbers-Walkbehind/T3/T3-righ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13" y="1603375"/>
            <a:ext cx="9810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0" name="Picture 4" descr="http://ww2.tennantco.com/Image%20Library/NA/1%20%20Products/1%20Machines-T5/equipment-scrubber-walk-behind-t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1563688"/>
            <a:ext cx="977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1" name="Picture 2"/>
          <p:cNvPicPr>
            <a:picLocks noChangeAspect="1"/>
          </p:cNvPicPr>
          <p:nvPr/>
        </p:nvPicPr>
        <p:blipFill>
          <a:blip r:embed="rId6">
            <a:extLst>
              <a:ext uri="{28A0092B-C50C-407E-A947-70E740481C1C}">
                <a14:useLocalDpi xmlns:a14="http://schemas.microsoft.com/office/drawing/2010/main" val="0"/>
              </a:ext>
            </a:extLst>
          </a:blip>
          <a:srcRect r="66280"/>
          <a:stretch>
            <a:fillRect/>
          </a:stretch>
        </p:blipFill>
        <p:spPr bwMode="auto">
          <a:xfrm>
            <a:off x="1989138" y="4373563"/>
            <a:ext cx="688975" cy="9223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6385" y="1826947"/>
            <a:ext cx="743976" cy="1015172"/>
          </a:xfrm>
          <a:prstGeom prst="rect">
            <a:avLst/>
          </a:prstGeom>
          <a:effectLst>
            <a:innerShdw blurRad="63500" dist="50800" dir="2700000">
              <a:prstClr val="black">
                <a:alpha val="50000"/>
              </a:prstClr>
            </a:innerShdw>
          </a:effectLst>
        </p:spPr>
      </p:pic>
      <p:pic>
        <p:nvPicPr>
          <p:cNvPr id="54303" name="Picture 10" descr="http://www.dutchmanhydroponics.com/image/cache/data/products/misc/spray-bottle-1l-900x90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4050" y="1644650"/>
            <a:ext cx="769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4" name="Picture 12" descr="http://www.americanprintingequipment.com/ProductImages/spray%20bottl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9125" y="4025900"/>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5" name="Picture 6" descr="http://www.fultondistributing.com/uploads/table_images/Mop_Bucket_GS.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4019550"/>
            <a:ext cx="8112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6" name="Picture 8" descr="http://cdn.webstaurantstore.com/new/274mopbcktmf_xlg.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5738" y="4059238"/>
            <a:ext cx="88106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7" name="TextBox 15"/>
          <p:cNvSpPr txBox="1">
            <a:spLocks noChangeArrowheads="1"/>
          </p:cNvSpPr>
          <p:nvPr/>
        </p:nvSpPr>
        <p:spPr bwMode="auto">
          <a:xfrm>
            <a:off x="2095500" y="4768850"/>
            <a:ext cx="584200" cy="2460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000">
                <a:solidFill>
                  <a:srgbClr val="FFCC00"/>
                </a:solidFill>
              </a:rPr>
              <a:t>mmm</a:t>
            </a:r>
          </a:p>
        </p:txBody>
      </p:sp>
      <p:pic>
        <p:nvPicPr>
          <p:cNvPr id="54308" name="Picture 6" descr="http://www.fultondistributing.com/uploads/table_images/Mop_Bucket_GS.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4163" y="1563688"/>
            <a:ext cx="8112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9" name="Picture 8" descr="http://cdn.webstaurantstore.com/new/274mopbcktmf_xlg.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0188" y="1603375"/>
            <a:ext cx="8810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2582100"/>
            <a:ext cx="1564460" cy="223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421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74900" y="406400"/>
            <a:ext cx="6651625" cy="715963"/>
          </a:xfrm>
        </p:spPr>
        <p:txBody>
          <a:bodyPr/>
          <a:lstStyle/>
          <a:p>
            <a:pPr eaLnBrk="1" hangingPunct="1"/>
            <a:r>
              <a:rPr lang="en-US" sz="3600" smtClean="0"/>
              <a:t>Optional Satellite Station</a:t>
            </a:r>
          </a:p>
        </p:txBody>
      </p:sp>
      <p:sp>
        <p:nvSpPr>
          <p:cNvPr id="51203" name="TextBox 3"/>
          <p:cNvSpPr txBox="1">
            <a:spLocks noChangeArrowheads="1"/>
          </p:cNvSpPr>
          <p:nvPr/>
        </p:nvSpPr>
        <p:spPr bwMode="auto">
          <a:xfrm>
            <a:off x="4603750" y="5029200"/>
            <a:ext cx="1949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Disconnect Transport Containers </a:t>
            </a:r>
          </a:p>
          <a:p>
            <a:pPr eaLnBrk="1" fontAlgn="base" hangingPunct="1">
              <a:spcBef>
                <a:spcPct val="0"/>
              </a:spcBef>
              <a:spcAft>
                <a:spcPct val="0"/>
              </a:spcAft>
            </a:pPr>
            <a:r>
              <a:rPr lang="en-US" sz="1200" b="1">
                <a:solidFill>
                  <a:srgbClr val="000000"/>
                </a:solidFill>
              </a:rPr>
              <a:t>from Nemo </a:t>
            </a:r>
          </a:p>
        </p:txBody>
      </p:sp>
      <p:sp>
        <p:nvSpPr>
          <p:cNvPr id="51204" name="TextBox 7"/>
          <p:cNvSpPr txBox="1">
            <a:spLocks noChangeArrowheads="1"/>
          </p:cNvSpPr>
          <p:nvPr/>
        </p:nvSpPr>
        <p:spPr bwMode="auto">
          <a:xfrm>
            <a:off x="7042150" y="5029200"/>
            <a:ext cx="1949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Transport Containers moved to remote </a:t>
            </a:r>
          </a:p>
          <a:p>
            <a:pPr eaLnBrk="1" fontAlgn="base" hangingPunct="1">
              <a:spcBef>
                <a:spcPct val="0"/>
              </a:spcBef>
              <a:spcAft>
                <a:spcPct val="0"/>
              </a:spcAft>
            </a:pPr>
            <a:r>
              <a:rPr lang="en-US" sz="1200" b="1">
                <a:solidFill>
                  <a:srgbClr val="000000"/>
                </a:solidFill>
              </a:rPr>
              <a:t>custodial closets</a:t>
            </a:r>
          </a:p>
        </p:txBody>
      </p:sp>
      <p:sp>
        <p:nvSpPr>
          <p:cNvPr id="51205" name="TextBox 2"/>
          <p:cNvSpPr txBox="1">
            <a:spLocks noChangeArrowheads="1"/>
          </p:cNvSpPr>
          <p:nvPr/>
        </p:nvSpPr>
        <p:spPr bwMode="auto">
          <a:xfrm>
            <a:off x="3738563" y="1600200"/>
            <a:ext cx="4370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336699"/>
                </a:solidFill>
              </a:rPr>
              <a:t>Filled by NEMO…</a:t>
            </a:r>
          </a:p>
        </p:txBody>
      </p:sp>
      <p:pic>
        <p:nvPicPr>
          <p:cNvPr id="51206" name="Picture 8" descr="C:\Users\jjn\AppData\Local\Microsoft\Windows\Temporary Internet Files\Content.Outlook\UZBUH5JG\reconn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2349500"/>
            <a:ext cx="2025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C:\Users\jjn\AppData\Local\Microsoft\Windows\Temporary Internet Files\Content.Outlook\UZBUH5JG\trans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311400"/>
            <a:ext cx="21923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1" descr="C:\Users\jjn\AppData\Local\Microsoft\Windows\Temporary Internet Files\Content.Outlook\UZBUH5JG\nem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2057400"/>
            <a:ext cx="4398962"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4267200" y="3352800"/>
            <a:ext cx="457200" cy="8493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 name="Right Arrow 9"/>
          <p:cNvSpPr/>
          <p:nvPr/>
        </p:nvSpPr>
        <p:spPr>
          <a:xfrm>
            <a:off x="6553200" y="3352800"/>
            <a:ext cx="457200" cy="8493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1211" name="Footer Placeholder 3"/>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a:solidFill>
                  <a:srgbClr val="FF0000"/>
                </a:solidFill>
              </a:rPr>
              <a:t>Confidential - Tennant/Orbio </a:t>
            </a:r>
          </a:p>
        </p:txBody>
      </p:sp>
      <p:sp>
        <p:nvSpPr>
          <p:cNvPr id="3" name="Slide Number Placeholder 2"/>
          <p:cNvSpPr>
            <a:spLocks noGrp="1"/>
          </p:cNvSpPr>
          <p:nvPr>
            <p:ph type="sldNum" sz="quarter" idx="10"/>
          </p:nvPr>
        </p:nvSpPr>
        <p:spPr/>
        <p:txBody>
          <a:bodyPr/>
          <a:lstStyle/>
          <a:p>
            <a:pPr>
              <a:defRPr/>
            </a:pPr>
            <a:fld id="{95BFA919-3885-4E8E-838E-06852E93267A}" type="slidenum">
              <a:rPr lang="en-US" smtClean="0"/>
              <a:pPr>
                <a:defRPr/>
              </a:pPr>
              <a:t>11</a:t>
            </a:fld>
            <a:endParaRPr lang="en-US"/>
          </a:p>
        </p:txBody>
      </p:sp>
    </p:spTree>
    <p:extLst>
      <p:ext uri="{BB962C8B-B14F-4D97-AF65-F5344CB8AC3E}">
        <p14:creationId xmlns:p14="http://schemas.microsoft.com/office/powerpoint/2010/main" val="2780446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374900" y="406400"/>
            <a:ext cx="6651625" cy="715963"/>
          </a:xfrm>
        </p:spPr>
        <p:txBody>
          <a:bodyPr/>
          <a:lstStyle/>
          <a:p>
            <a:pPr eaLnBrk="1" hangingPunct="1"/>
            <a:r>
              <a:rPr lang="en-US" sz="3600" smtClean="0"/>
              <a:t>Optional Satellite Station</a:t>
            </a:r>
          </a:p>
        </p:txBody>
      </p:sp>
      <p:sp>
        <p:nvSpPr>
          <p:cNvPr id="52227" name="TextBox 3"/>
          <p:cNvSpPr txBox="1">
            <a:spLocks noChangeArrowheads="1"/>
          </p:cNvSpPr>
          <p:nvPr/>
        </p:nvSpPr>
        <p:spPr bwMode="auto">
          <a:xfrm>
            <a:off x="5872163" y="4422775"/>
            <a:ext cx="164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Bottle fill…</a:t>
            </a:r>
          </a:p>
        </p:txBody>
      </p:sp>
      <p:sp>
        <p:nvSpPr>
          <p:cNvPr id="52228" name="TextBox 7"/>
          <p:cNvSpPr txBox="1">
            <a:spLocks noChangeArrowheads="1"/>
          </p:cNvSpPr>
          <p:nvPr/>
        </p:nvSpPr>
        <p:spPr bwMode="auto">
          <a:xfrm>
            <a:off x="7315200" y="4419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Bucket or equipment </a:t>
            </a:r>
          </a:p>
          <a:p>
            <a:pPr eaLnBrk="1" fontAlgn="base" hangingPunct="1">
              <a:spcBef>
                <a:spcPct val="0"/>
              </a:spcBef>
              <a:spcAft>
                <a:spcPct val="0"/>
              </a:spcAft>
            </a:pPr>
            <a:r>
              <a:rPr lang="en-US" sz="1200" b="1">
                <a:solidFill>
                  <a:srgbClr val="000000"/>
                </a:solidFill>
              </a:rPr>
              <a:t>fill…</a:t>
            </a:r>
          </a:p>
        </p:txBody>
      </p:sp>
      <p:sp>
        <p:nvSpPr>
          <p:cNvPr id="52229" name="TextBox 6"/>
          <p:cNvSpPr txBox="1">
            <a:spLocks noChangeArrowheads="1"/>
          </p:cNvSpPr>
          <p:nvPr/>
        </p:nvSpPr>
        <p:spPr bwMode="auto">
          <a:xfrm>
            <a:off x="2286000" y="5975350"/>
            <a:ext cx="2667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Satellite station in remote closet</a:t>
            </a:r>
          </a:p>
        </p:txBody>
      </p:sp>
      <p:sp>
        <p:nvSpPr>
          <p:cNvPr id="52230" name="TextBox 8"/>
          <p:cNvSpPr txBox="1">
            <a:spLocks noChangeArrowheads="1"/>
          </p:cNvSpPr>
          <p:nvPr/>
        </p:nvSpPr>
        <p:spPr bwMode="auto">
          <a:xfrm>
            <a:off x="228600" y="410686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b="1">
                <a:solidFill>
                  <a:srgbClr val="000000"/>
                </a:solidFill>
              </a:rPr>
              <a:t>Connect container </a:t>
            </a:r>
          </a:p>
          <a:p>
            <a:pPr eaLnBrk="1" fontAlgn="base" hangingPunct="1">
              <a:spcBef>
                <a:spcPct val="0"/>
              </a:spcBef>
              <a:spcAft>
                <a:spcPct val="0"/>
              </a:spcAft>
            </a:pPr>
            <a:r>
              <a:rPr lang="en-US" sz="1200" b="1">
                <a:solidFill>
                  <a:srgbClr val="000000"/>
                </a:solidFill>
              </a:rPr>
              <a:t>to dispenser…</a:t>
            </a:r>
          </a:p>
        </p:txBody>
      </p:sp>
      <p:sp>
        <p:nvSpPr>
          <p:cNvPr id="52231" name="TextBox 9"/>
          <p:cNvSpPr txBox="1">
            <a:spLocks noChangeArrowheads="1"/>
          </p:cNvSpPr>
          <p:nvPr/>
        </p:nvSpPr>
        <p:spPr bwMode="auto">
          <a:xfrm>
            <a:off x="5527675" y="1573213"/>
            <a:ext cx="436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336699"/>
                </a:solidFill>
              </a:rPr>
              <a:t>…diluted where needed.</a:t>
            </a:r>
          </a:p>
        </p:txBody>
      </p:sp>
      <p:pic>
        <p:nvPicPr>
          <p:cNvPr id="52232" name="Picture 10" descr="C:\Users\jjn\AppData\Local\Microsoft\Windows\Temporary Internet Files\Content.Outlook\UZBUH5JG\dispen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66850"/>
            <a:ext cx="32385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2" descr="C:\Users\jjn\AppData\Local\Microsoft\Windows\Temporary Internet Files\Content.Outlook\UZBUH5JG\bottle f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3" y="2136775"/>
            <a:ext cx="1776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4" descr="C:\Users\jjn\AppData\Local\Microsoft\Windows\Temporary Internet Files\Content.Outlook\UZBUH5JG\bucket 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013" y="2098675"/>
            <a:ext cx="188436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6" descr="C:\Users\jjn\AppData\Local\Microsoft\Windows\Temporary Internet Files\Content.Outlook\UZBUH5JG\reconn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1630363"/>
            <a:ext cx="16700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1676400" y="2411413"/>
            <a:ext cx="457200" cy="8493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ight Arrow 12"/>
          <p:cNvSpPr/>
          <p:nvPr/>
        </p:nvSpPr>
        <p:spPr>
          <a:xfrm>
            <a:off x="5180013" y="2368550"/>
            <a:ext cx="457200" cy="8493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Right Arrow 13"/>
          <p:cNvSpPr/>
          <p:nvPr/>
        </p:nvSpPr>
        <p:spPr>
          <a:xfrm>
            <a:off x="7086600" y="3222625"/>
            <a:ext cx="457200" cy="8493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2239" name="Footer Placeholder 3"/>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a:solidFill>
                  <a:srgbClr val="FF0000"/>
                </a:solidFill>
              </a:rPr>
              <a:t>Confidential - Tennant/Orbio </a:t>
            </a:r>
          </a:p>
        </p:txBody>
      </p:sp>
      <p:sp>
        <p:nvSpPr>
          <p:cNvPr id="2" name="Slide Number Placeholder 1"/>
          <p:cNvSpPr>
            <a:spLocks noGrp="1"/>
          </p:cNvSpPr>
          <p:nvPr>
            <p:ph type="sldNum" sz="quarter" idx="10"/>
          </p:nvPr>
        </p:nvSpPr>
        <p:spPr/>
        <p:txBody>
          <a:bodyPr/>
          <a:lstStyle/>
          <a:p>
            <a:pPr>
              <a:defRPr/>
            </a:pPr>
            <a:fld id="{95BFA919-3885-4E8E-838E-06852E93267A}" type="slidenum">
              <a:rPr lang="en-US" smtClean="0"/>
              <a:pPr>
                <a:defRPr/>
              </a:pPr>
              <a:t>12</a:t>
            </a:fld>
            <a:endParaRPr lang="en-US"/>
          </a:p>
        </p:txBody>
      </p:sp>
    </p:spTree>
    <p:extLst>
      <p:ext uri="{BB962C8B-B14F-4D97-AF65-F5344CB8AC3E}">
        <p14:creationId xmlns:p14="http://schemas.microsoft.com/office/powerpoint/2010/main" val="39066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smtClean="0"/>
              <a:t>Satellite Products</a:t>
            </a:r>
          </a:p>
        </p:txBody>
      </p:sp>
      <p:sp>
        <p:nvSpPr>
          <p:cNvPr id="56323" name="Slide Number Placeholder 1"/>
          <p:cNvSpPr>
            <a:spLocks noGrp="1"/>
          </p:cNvSpPr>
          <p:nvPr>
            <p:ph type="sldNum" sz="quarter" idx="10"/>
          </p:nvPr>
        </p:nvSpPr>
        <p:spPr bwMode="auto">
          <a:xfrm>
            <a:off x="6505575" y="6321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FD23AD-010B-4979-8D57-5C29E357E5B2}" type="slidenum">
              <a:rPr lang="en-US" smtClean="0">
                <a:solidFill>
                  <a:srgbClr val="898989"/>
                </a:solidFill>
              </a:rPr>
              <a:pPr eaLnBrk="1" hangingPunct="1"/>
              <a:t>13</a:t>
            </a:fld>
            <a:endParaRPr lang="en-US" smtClean="0">
              <a:solidFill>
                <a:srgbClr val="898989"/>
              </a:solidFill>
            </a:endParaRPr>
          </a:p>
        </p:txBody>
      </p:sp>
      <p:graphicFrame>
        <p:nvGraphicFramePr>
          <p:cNvPr id="3" name="Table 2"/>
          <p:cNvGraphicFramePr>
            <a:graphicFrameLocks noGrp="1"/>
          </p:cNvGraphicFramePr>
          <p:nvPr/>
        </p:nvGraphicFramePr>
        <p:xfrm>
          <a:off x="196850" y="1447800"/>
          <a:ext cx="8489950" cy="4343400"/>
        </p:xfrm>
        <a:graphic>
          <a:graphicData uri="http://schemas.openxmlformats.org/drawingml/2006/table">
            <a:tbl>
              <a:tblPr/>
              <a:tblGrid>
                <a:gridCol w="1703388"/>
                <a:gridCol w="2443162"/>
                <a:gridCol w="2286000"/>
                <a:gridCol w="2057400"/>
              </a:tblGrid>
              <a:tr h="19494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 </a:t>
                      </a:r>
                      <a:endParaRPr kumimoji="0" lang="en-US" sz="900" b="0" i="0" u="none" strike="noStrike" cap="none" normalizeH="0" baseline="0" dirty="0" smtClean="0">
                        <a:ln>
                          <a:noFill/>
                        </a:ln>
                        <a:solidFill>
                          <a:schemeClr val="tx1"/>
                        </a:solidFill>
                        <a:effectLst/>
                        <a:latin typeface="Calibri" pitchFamily="34" charset="0"/>
                        <a:cs typeface="Arial" charset="0"/>
                      </a:endParaRPr>
                    </a:p>
                  </a:txBody>
                  <a:tcPr marL="54399" marR="54399"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Calibri" pitchFamily="34" charset="0"/>
                        <a:cs typeface="Arial" charset="0"/>
                      </a:endParaRPr>
                    </a:p>
                  </a:txBody>
                  <a:tcPr marL="54399" marR="5439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cs typeface="Arial" charset="0"/>
                      </a:endParaRPr>
                    </a:p>
                  </a:txBody>
                  <a:tcPr marL="54399" marR="5439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cs typeface="Arial" charset="0"/>
                      </a:endParaRPr>
                    </a:p>
                  </a:txBody>
                  <a:tcPr marL="54399" marR="5439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717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Calibri" pitchFamily="34" charset="0"/>
                        <a:cs typeface="Arial" charset="0"/>
                      </a:endParaRPr>
                    </a:p>
                  </a:txBody>
                  <a:tcPr marL="54399" marR="54399"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336699"/>
                          </a:solidFill>
                          <a:effectLst/>
                          <a:latin typeface="Arial" charset="0"/>
                          <a:cs typeface="Arial" charset="0"/>
                        </a:rPr>
                        <a:t>Satellite System</a:t>
                      </a:r>
                      <a:endParaRPr kumimoji="0" lang="en-US" sz="900" b="0"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1" i="0" u="none" strike="noStrike" cap="none" normalizeH="0" baseline="0" smtClean="0">
                        <a:ln>
                          <a:noFill/>
                        </a:ln>
                        <a:solidFill>
                          <a:srgbClr val="336699"/>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336699"/>
                          </a:solidFill>
                          <a:effectLst/>
                          <a:latin typeface="Arial" charset="0"/>
                          <a:cs typeface="Arial" charset="0"/>
                        </a:rPr>
                        <a:t>Transport Container Expansion Kit</a:t>
                      </a:r>
                      <a:endParaRPr kumimoji="0" lang="en-US" sz="900" b="0"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336699"/>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336699"/>
                          </a:solidFill>
                          <a:effectLst/>
                          <a:latin typeface="Arial" charset="0"/>
                          <a:cs typeface="Arial" charset="0"/>
                        </a:rPr>
                        <a:t>Water Softener</a:t>
                      </a:r>
                      <a:endParaRPr kumimoji="0" lang="en-US" sz="900" b="0"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676400">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516188" algn="r"/>
                        </a:tabLst>
                      </a:pPr>
                      <a:r>
                        <a:rPr kumimoji="0" lang="en-US" sz="1400" b="1" i="0" u="none" strike="noStrike" cap="none" normalizeH="0" baseline="0" smtClean="0">
                          <a:ln>
                            <a:noFill/>
                          </a:ln>
                          <a:solidFill>
                            <a:srgbClr val="336699"/>
                          </a:solidFill>
                          <a:effectLst/>
                          <a:latin typeface="Arial" charset="0"/>
                          <a:cs typeface="Arial" charset="0"/>
                        </a:rPr>
                        <a:t>Purpose:</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336699"/>
                          </a:solidFill>
                          <a:effectLst/>
                          <a:latin typeface="Arial" charset="0"/>
                          <a:cs typeface="Arial" charset="0"/>
                        </a:rPr>
                        <a:t>Remote dilution and dispensing of solution(s).</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rgbClr val="336699"/>
                          </a:solidFill>
                          <a:effectLst/>
                          <a:latin typeface="Arial" charset="0"/>
                          <a:cs typeface="Arial" charset="0"/>
                        </a:rPr>
                        <a:t>Allows Filling of multiple Transport Containers at Generator Site to support multiple Satellite Systems.</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rgbClr val="336699"/>
                          </a:solidFill>
                          <a:effectLst/>
                          <a:latin typeface="Arial" charset="0"/>
                          <a:cs typeface="Arial" charset="0"/>
                        </a:rPr>
                        <a:t>Conditioning of hard water at  Satellite Station, only at locations with hard water issues.</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6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27200"/>
            <a:ext cx="13716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749425"/>
            <a:ext cx="13001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9"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011363"/>
            <a:ext cx="1209675"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0" name="Footer Placeholder 3"/>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a:solidFill>
                  <a:srgbClr val="FF0000"/>
                </a:solidFill>
              </a:rPr>
              <a:t>Confidential - Tennant/Orbio </a:t>
            </a:r>
          </a:p>
        </p:txBody>
      </p:sp>
    </p:spTree>
    <p:extLst>
      <p:ext uri="{BB962C8B-B14F-4D97-AF65-F5344CB8AC3E}">
        <p14:creationId xmlns:p14="http://schemas.microsoft.com/office/powerpoint/2010/main" val="105132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nl-NL" altLang="en-US" sz="3200" b="1" dirty="0" err="1">
                <a:solidFill>
                  <a:srgbClr val="336699"/>
                </a:solidFill>
              </a:rPr>
              <a:t>Satellite</a:t>
            </a:r>
            <a:r>
              <a:rPr lang="nl-NL" altLang="en-US" sz="3200" b="1" dirty="0">
                <a:solidFill>
                  <a:srgbClr val="336699"/>
                </a:solidFill>
              </a:rPr>
              <a:t> w</a:t>
            </a:r>
            <a:r>
              <a:rPr lang="nl-NL" altLang="en-US" sz="3200" b="1" dirty="0" smtClean="0">
                <a:solidFill>
                  <a:srgbClr val="336699"/>
                </a:solidFill>
              </a:rPr>
              <a:t>ater </a:t>
            </a:r>
            <a:r>
              <a:rPr lang="nl-NL" altLang="en-US" sz="3200" b="1" dirty="0" err="1" smtClean="0">
                <a:solidFill>
                  <a:srgbClr val="336699"/>
                </a:solidFill>
              </a:rPr>
              <a:t>softener</a:t>
            </a:r>
            <a:endParaRPr lang="en-US" altLang="en-US" sz="3200" b="1" dirty="0">
              <a:solidFill>
                <a:srgbClr val="336699"/>
              </a:solidFill>
            </a:endParaRPr>
          </a:p>
        </p:txBody>
      </p:sp>
      <p:sp>
        <p:nvSpPr>
          <p:cNvPr id="73731" name="Text Placeholder 2"/>
          <p:cNvSpPr>
            <a:spLocks noGrp="1"/>
          </p:cNvSpPr>
          <p:nvPr>
            <p:ph type="body" sz="half" idx="1"/>
          </p:nvPr>
        </p:nvSpPr>
        <p:spPr>
          <a:xfrm>
            <a:off x="1219200" y="1676400"/>
            <a:ext cx="6248400" cy="1219200"/>
          </a:xfrm>
        </p:spPr>
        <p:txBody>
          <a:bodyPr/>
          <a:lstStyle/>
          <a:p>
            <a:pPr marL="0" indent="0">
              <a:buNone/>
            </a:pPr>
            <a:r>
              <a:rPr lang="nl-NL" altLang="en-US" sz="2000" dirty="0" err="1" smtClean="0"/>
              <a:t>When</a:t>
            </a:r>
            <a:r>
              <a:rPr lang="nl-NL" altLang="en-US" sz="2000" dirty="0" smtClean="0"/>
              <a:t> </a:t>
            </a:r>
            <a:r>
              <a:rPr lang="nl-NL" altLang="en-US" sz="2000" dirty="0" err="1" smtClean="0"/>
              <a:t>to</a:t>
            </a:r>
            <a:r>
              <a:rPr lang="nl-NL" altLang="en-US" sz="2000" dirty="0" smtClean="0"/>
              <a:t> </a:t>
            </a:r>
            <a:r>
              <a:rPr lang="nl-NL" altLang="en-US" sz="2000" dirty="0" err="1" smtClean="0"/>
              <a:t>install</a:t>
            </a:r>
            <a:r>
              <a:rPr lang="nl-NL" altLang="en-US" sz="2000" dirty="0" smtClean="0"/>
              <a:t> a </a:t>
            </a:r>
            <a:r>
              <a:rPr lang="nl-NL" altLang="en-US" sz="2000" dirty="0" err="1" smtClean="0"/>
              <a:t>satellite</a:t>
            </a:r>
            <a:r>
              <a:rPr lang="nl-NL" altLang="en-US" sz="2000" dirty="0" smtClean="0"/>
              <a:t> water </a:t>
            </a:r>
            <a:r>
              <a:rPr lang="nl-NL" altLang="en-US" sz="2000" dirty="0" err="1" smtClean="0"/>
              <a:t>softener</a:t>
            </a:r>
            <a:r>
              <a:rPr lang="nl-NL" altLang="en-US" sz="2000" dirty="0" smtClean="0"/>
              <a:t>?</a:t>
            </a:r>
          </a:p>
          <a:p>
            <a:pPr marL="0" indent="0">
              <a:buNone/>
            </a:pPr>
            <a:r>
              <a:rPr lang="nl-NL" altLang="en-US" sz="2000" dirty="0" err="1" smtClean="0"/>
              <a:t>Measurement</a:t>
            </a:r>
            <a:r>
              <a:rPr lang="nl-NL" altLang="en-US" sz="2000" dirty="0" smtClean="0"/>
              <a:t> of </a:t>
            </a:r>
            <a:r>
              <a:rPr lang="nl-NL" altLang="en-US" sz="2000" dirty="0" err="1" smtClean="0"/>
              <a:t>conductivity</a:t>
            </a:r>
            <a:r>
              <a:rPr lang="nl-NL" altLang="en-US" sz="2000" dirty="0" smtClean="0"/>
              <a:t> of water is &gt;= 400 ms</a:t>
            </a:r>
            <a:r>
              <a:rPr lang="nl-NL" altLang="en-US" sz="2000" dirty="0"/>
              <a:t>.</a:t>
            </a:r>
            <a:endParaRPr lang="nl-NL" altLang="en-US" sz="2000" dirty="0" smtClean="0"/>
          </a:p>
          <a:p>
            <a:pPr marL="0" indent="0">
              <a:buNone/>
            </a:pPr>
            <a:r>
              <a:rPr lang="nl-NL" altLang="en-US" sz="2000" dirty="0" err="1" smtClean="0"/>
              <a:t>This</a:t>
            </a:r>
            <a:r>
              <a:rPr lang="nl-NL" altLang="en-US" sz="2000" dirty="0" smtClean="0"/>
              <a:t> is </a:t>
            </a:r>
            <a:r>
              <a:rPr lang="nl-NL" altLang="en-US" sz="2000" dirty="0" err="1" smtClean="0"/>
              <a:t>equal</a:t>
            </a:r>
            <a:r>
              <a:rPr lang="nl-NL" altLang="en-US" sz="2000" dirty="0" smtClean="0"/>
              <a:t> </a:t>
            </a:r>
            <a:r>
              <a:rPr lang="nl-NL" altLang="en-US" sz="2000" dirty="0" err="1" smtClean="0"/>
              <a:t>compared</a:t>
            </a:r>
            <a:r>
              <a:rPr lang="nl-NL" altLang="en-US" sz="2000" dirty="0" smtClean="0"/>
              <a:t> </a:t>
            </a:r>
            <a:r>
              <a:rPr lang="nl-NL" altLang="en-US" sz="2000" dirty="0" err="1" smtClean="0"/>
              <a:t>to</a:t>
            </a:r>
            <a:r>
              <a:rPr lang="nl-NL" altLang="en-US" sz="2000" dirty="0" smtClean="0"/>
              <a:t> traditional </a:t>
            </a:r>
            <a:r>
              <a:rPr lang="nl-NL" altLang="en-US" sz="2000" dirty="0" err="1" smtClean="0"/>
              <a:t>chemicals</a:t>
            </a:r>
            <a:r>
              <a:rPr lang="nl-NL" altLang="en-US" sz="2000" dirty="0" smtClean="0"/>
              <a:t>.</a:t>
            </a:r>
            <a:endParaRPr lang="en-US" altLang="en-US" sz="2000" dirty="0" smtClean="0"/>
          </a:p>
        </p:txBody>
      </p:sp>
      <p:sp>
        <p:nvSpPr>
          <p:cNvPr id="73732" name="Slide Number Placeholder 4"/>
          <p:cNvSpPr>
            <a:spLocks noGrp="1"/>
          </p:cNvSpPr>
          <p:nvPr>
            <p:ph type="sldNum" sz="quarter" idx="10"/>
          </p:nvPr>
        </p:nvSpPr>
        <p:spPr bwMode="auto">
          <a:xfrm>
            <a:off x="65766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B9EF01-B0CC-4565-BC54-4FF0F69DD13B}" type="slidenum">
              <a:rPr lang="en-US" altLang="en-US" smtClean="0">
                <a:solidFill>
                  <a:srgbClr val="898989"/>
                </a:solidFill>
              </a:rPr>
              <a:pPr eaLnBrk="1" hangingPunct="1"/>
              <a:t>14</a:t>
            </a:fld>
            <a:endParaRPr lang="en-US" altLang="en-US" smtClean="0">
              <a:solidFill>
                <a:srgbClr val="89898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3934"/>
            <a:ext cx="3071550" cy="371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612" y="3043934"/>
            <a:ext cx="1406737" cy="25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26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300" name="Title 1"/>
          <p:cNvSpPr>
            <a:spLocks noGrp="1"/>
          </p:cNvSpPr>
          <p:nvPr>
            <p:ph type="title"/>
          </p:nvPr>
        </p:nvSpPr>
        <p:spPr>
          <a:xfrm>
            <a:off x="2274888" y="381000"/>
            <a:ext cx="6705600" cy="715963"/>
          </a:xfrm>
        </p:spPr>
        <p:txBody>
          <a:bodyPr/>
          <a:lstStyle/>
          <a:p>
            <a:r>
              <a:rPr lang="en-US" sz="3200" dirty="0" smtClean="0"/>
              <a:t>os3 Satellite Tank RTU Volume</a:t>
            </a:r>
          </a:p>
        </p:txBody>
      </p:sp>
      <p:graphicFrame>
        <p:nvGraphicFramePr>
          <p:cNvPr id="5" name="Table 4"/>
          <p:cNvGraphicFramePr>
            <a:graphicFrameLocks noGrp="1"/>
          </p:cNvGraphicFramePr>
          <p:nvPr/>
        </p:nvGraphicFramePr>
        <p:xfrm>
          <a:off x="1587500" y="1547813"/>
          <a:ext cx="7246938" cy="4983162"/>
        </p:xfrm>
        <a:graphic>
          <a:graphicData uri="http://schemas.openxmlformats.org/drawingml/2006/table">
            <a:tbl>
              <a:tblPr firstRow="1" bandRow="1">
                <a:tableStyleId>{5C22544A-7EE6-4342-B048-85BDC9FD1C3A}</a:tableStyleId>
              </a:tblPr>
              <a:tblGrid>
                <a:gridCol w="1532747"/>
                <a:gridCol w="882899"/>
                <a:gridCol w="1207823"/>
                <a:gridCol w="1207823"/>
                <a:gridCol w="1207823"/>
                <a:gridCol w="1207823"/>
              </a:tblGrid>
              <a:tr h="2529678">
                <a:tc>
                  <a:txBody>
                    <a:bodyPr/>
                    <a:lstStyle/>
                    <a:p>
                      <a:pPr algn="ctr"/>
                      <a:r>
                        <a:rPr lang="en-US" sz="1600" dirty="0" smtClean="0">
                          <a:solidFill>
                            <a:schemeClr val="tx1"/>
                          </a:solidFill>
                        </a:rPr>
                        <a:t>Cleaner</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2400" dirty="0" smtClean="0">
                          <a:solidFill>
                            <a:schemeClr val="tx1"/>
                          </a:solidFill>
                        </a:rPr>
                        <a:t>25 G/ </a:t>
                      </a:r>
                      <a:r>
                        <a:rPr lang="en-US" sz="2000" dirty="0" smtClean="0">
                          <a:solidFill>
                            <a:schemeClr val="tx1"/>
                          </a:solidFill>
                        </a:rPr>
                        <a:t>container</a:t>
                      </a:r>
                    </a:p>
                  </a:txBody>
                  <a:tcPr marL="91427" marR="91427" marT="45714" marB="45714"/>
                </a:tc>
                <a:tc>
                  <a:txBody>
                    <a:bodyPr/>
                    <a:lstStyle/>
                    <a:p>
                      <a:endParaRPr lang="en-US" sz="1800" dirty="0" smtClean="0"/>
                    </a:p>
                    <a:p>
                      <a:endParaRPr lang="en-US" sz="1800" dirty="0" smtClean="0"/>
                    </a:p>
                    <a:p>
                      <a:endParaRPr lang="en-US" sz="1800" dirty="0" smtClean="0"/>
                    </a:p>
                    <a:p>
                      <a:endParaRPr lang="en-US" sz="1800" dirty="0" smtClean="0">
                        <a:solidFill>
                          <a:schemeClr val="lt1"/>
                        </a:solidFill>
                      </a:endParaRPr>
                    </a:p>
                    <a:p>
                      <a:r>
                        <a:rPr lang="en-US" sz="1800" dirty="0" smtClean="0">
                          <a:solidFill>
                            <a:srgbClr val="336699"/>
                          </a:solidFill>
                        </a:rPr>
                        <a:t>1</a:t>
                      </a:r>
                      <a:r>
                        <a:rPr lang="en-US" sz="1800" baseline="0" dirty="0" smtClean="0">
                          <a:solidFill>
                            <a:srgbClr val="336699"/>
                          </a:solidFill>
                        </a:rPr>
                        <a:t> </a:t>
                      </a:r>
                      <a:r>
                        <a:rPr lang="en-US" sz="1800" baseline="0" dirty="0" err="1" smtClean="0">
                          <a:solidFill>
                            <a:srgbClr val="336699"/>
                          </a:solidFill>
                        </a:rPr>
                        <a:t>Qt</a:t>
                      </a:r>
                      <a:endParaRPr lang="en-US" sz="1800" dirty="0" smtClean="0">
                        <a:solidFill>
                          <a:srgbClr val="336699"/>
                        </a:solidFill>
                      </a:endParaRPr>
                    </a:p>
                    <a:p>
                      <a:endParaRPr lang="en-US" sz="1800" dirty="0" smtClean="0"/>
                    </a:p>
                    <a:p>
                      <a:pPr algn="ctr"/>
                      <a:r>
                        <a:rPr lang="en-US" sz="1800" b="0" dirty="0" smtClean="0">
                          <a:solidFill>
                            <a:schemeClr val="tx1"/>
                          </a:solidFill>
                        </a:rPr>
                        <a:t>(100x)</a:t>
                      </a:r>
                      <a:endParaRPr lang="en-US" sz="1800" b="0" dirty="0">
                        <a:solidFill>
                          <a:schemeClr val="tx1"/>
                        </a:solidFill>
                      </a:endParaRPr>
                    </a:p>
                  </a:txBody>
                  <a:tcPr marL="91427" marR="91427" marT="45714" marB="45714"/>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1" dirty="0" smtClean="0">
                          <a:solidFill>
                            <a:srgbClr val="0070C0"/>
                          </a:solidFill>
                        </a:rPr>
                        <a:t>10</a:t>
                      </a:r>
                      <a:r>
                        <a:rPr lang="en-US" sz="1800" b="1" baseline="0" dirty="0" smtClean="0">
                          <a:solidFill>
                            <a:srgbClr val="0070C0"/>
                          </a:solidFill>
                        </a:rPr>
                        <a:t> G</a:t>
                      </a:r>
                      <a:endParaRPr lang="en-US" sz="1800" b="1" dirty="0" smtClean="0">
                        <a:solidFill>
                          <a:srgbClr val="0070C0"/>
                        </a:solidFill>
                      </a:endParaRPr>
                    </a:p>
                    <a:p>
                      <a:pPr algn="ctr"/>
                      <a:endParaRPr lang="en-US" sz="1800" b="0" dirty="0" smtClean="0">
                        <a:solidFill>
                          <a:schemeClr val="tx1"/>
                        </a:solidFill>
                      </a:endParaRPr>
                    </a:p>
                    <a:p>
                      <a:pPr algn="ctr"/>
                      <a:r>
                        <a:rPr lang="en-US" sz="1800" b="0" dirty="0" smtClean="0">
                          <a:solidFill>
                            <a:schemeClr val="tx1"/>
                          </a:solidFill>
                        </a:rPr>
                        <a:t>(2.5x)</a:t>
                      </a:r>
                      <a:endParaRPr lang="en-US" sz="1800" b="0" dirty="0">
                        <a:solidFill>
                          <a:schemeClr val="tx1"/>
                        </a:solidFill>
                      </a:endParaRPr>
                    </a:p>
                  </a:txBody>
                  <a:tcPr marL="91427" marR="91427" marT="45714" marB="45714"/>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r>
                        <a:rPr lang="en-US" sz="1800" b="1" dirty="0" smtClean="0">
                          <a:solidFill>
                            <a:srgbClr val="0070C0"/>
                          </a:solidFill>
                        </a:rPr>
                        <a:t>25 G</a:t>
                      </a:r>
                    </a:p>
                    <a:p>
                      <a:pPr algn="ctr"/>
                      <a:endParaRPr lang="en-US" sz="1800" b="0" dirty="0" smtClean="0">
                        <a:solidFill>
                          <a:schemeClr val="tx1"/>
                        </a:solidFill>
                      </a:endParaRPr>
                    </a:p>
                    <a:p>
                      <a:pPr algn="ctr"/>
                      <a:r>
                        <a:rPr lang="en-US" sz="1800" b="0" dirty="0" smtClean="0">
                          <a:solidFill>
                            <a:schemeClr val="tx1"/>
                          </a:solidFill>
                        </a:rPr>
                        <a:t>(1x)</a:t>
                      </a:r>
                      <a:endParaRPr lang="en-US" sz="1800" b="0" dirty="0">
                        <a:solidFill>
                          <a:schemeClr val="tx1"/>
                        </a:solidFill>
                      </a:endParaRPr>
                    </a:p>
                  </a:txBody>
                  <a:tcPr marL="91427" marR="91427" marT="45714" marB="45714"/>
                </a:tc>
                <a:tc>
                  <a:txBody>
                    <a:bodyPr/>
                    <a:lstStyle/>
                    <a:p>
                      <a:endParaRPr lang="en-US" sz="1800" dirty="0" smtClean="0"/>
                    </a:p>
                    <a:p>
                      <a:endParaRPr lang="en-US" sz="1800" dirty="0" smtClean="0"/>
                    </a:p>
                    <a:p>
                      <a:endParaRPr lang="en-US" sz="1800" dirty="0" smtClean="0"/>
                    </a:p>
                    <a:p>
                      <a:endParaRPr lang="en-US" sz="1800" dirty="0" smtClean="0"/>
                    </a:p>
                    <a:p>
                      <a:pPr algn="ctr"/>
                      <a:r>
                        <a:rPr lang="en-US" sz="1800" b="1" dirty="0" smtClean="0">
                          <a:solidFill>
                            <a:srgbClr val="0070C0"/>
                          </a:solidFill>
                        </a:rPr>
                        <a:t>4 G</a:t>
                      </a:r>
                    </a:p>
                    <a:p>
                      <a:pPr algn="ctr"/>
                      <a:endParaRPr lang="en-US" sz="1800" b="0" dirty="0" smtClean="0">
                        <a:solidFill>
                          <a:schemeClr val="tx1"/>
                        </a:solidFill>
                      </a:endParaRPr>
                    </a:p>
                    <a:p>
                      <a:pPr algn="ctr"/>
                      <a:r>
                        <a:rPr lang="en-US" sz="1800" b="0" dirty="0" smtClean="0">
                          <a:solidFill>
                            <a:schemeClr val="tx1"/>
                          </a:solidFill>
                        </a:rPr>
                        <a:t>(6x)</a:t>
                      </a:r>
                    </a:p>
                    <a:p>
                      <a:endParaRPr lang="en-US" sz="1800" dirty="0"/>
                    </a:p>
                  </a:txBody>
                  <a:tcPr marL="91427" marR="91427" marT="45714" marB="45714"/>
                </a:tc>
                <a:tc>
                  <a:txBody>
                    <a:bodyPr/>
                    <a:lstStyle/>
                    <a:p>
                      <a:endParaRPr lang="en-US" sz="1800" dirty="0" smtClean="0"/>
                    </a:p>
                    <a:p>
                      <a:endParaRPr lang="en-US" sz="1800" dirty="0" smtClean="0"/>
                    </a:p>
                    <a:p>
                      <a:endParaRPr lang="en-US" sz="1800" dirty="0" smtClean="0"/>
                    </a:p>
                    <a:p>
                      <a:endParaRPr lang="en-US" sz="1800" dirty="0" smtClean="0"/>
                    </a:p>
                    <a:p>
                      <a:pPr algn="ctr"/>
                      <a:r>
                        <a:rPr lang="en-US" sz="1800" b="1" dirty="0" smtClean="0">
                          <a:solidFill>
                            <a:srgbClr val="0070C0"/>
                          </a:solidFill>
                        </a:rPr>
                        <a:t>1 G</a:t>
                      </a:r>
                    </a:p>
                    <a:p>
                      <a:pPr algn="ctr"/>
                      <a:endParaRPr lang="en-US" sz="1800" b="0" dirty="0" smtClean="0">
                        <a:solidFill>
                          <a:schemeClr val="tx1"/>
                        </a:solidFill>
                      </a:endParaRPr>
                    </a:p>
                    <a:p>
                      <a:pPr algn="ctr"/>
                      <a:r>
                        <a:rPr lang="en-US" sz="1800" b="0" dirty="0" smtClean="0">
                          <a:solidFill>
                            <a:schemeClr val="tx1"/>
                          </a:solidFill>
                        </a:rPr>
                        <a:t>(25x)</a:t>
                      </a:r>
                      <a:endParaRPr lang="en-US" sz="1800" b="0" dirty="0">
                        <a:solidFill>
                          <a:schemeClr val="tx1"/>
                        </a:solidFill>
                      </a:endParaRPr>
                    </a:p>
                  </a:txBody>
                  <a:tcPr marL="91427" marR="91427" marT="45714" marB="45714"/>
                </a:tc>
              </a:tr>
              <a:tr h="2453484">
                <a:tc>
                  <a:txBody>
                    <a:bodyPr/>
                    <a:lstStyle/>
                    <a:p>
                      <a:pPr algn="ctr"/>
                      <a:r>
                        <a:rPr lang="en-US" sz="1600" b="1" dirty="0" smtClean="0"/>
                        <a:t>Antimicrobial</a:t>
                      </a:r>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r>
                        <a:rPr lang="en-US" sz="2400" b="1" baseline="0" dirty="0" smtClean="0"/>
                        <a:t>18 </a:t>
                      </a:r>
                      <a:r>
                        <a:rPr lang="en-US" sz="2400" b="1" dirty="0" smtClean="0"/>
                        <a:t>G/ </a:t>
                      </a:r>
                      <a:r>
                        <a:rPr lang="en-US" sz="2000" b="1" dirty="0" smtClean="0"/>
                        <a:t>container</a:t>
                      </a:r>
                    </a:p>
                    <a:p>
                      <a:pPr algn="ctr"/>
                      <a:endParaRPr lang="en-US" sz="1100" b="1" dirty="0"/>
                    </a:p>
                  </a:txBody>
                  <a:tcPr marL="91427" marR="91427" marT="45714" marB="45714"/>
                </a:tc>
                <a:tc>
                  <a:txBody>
                    <a:bodyPr/>
                    <a:lstStyle/>
                    <a:p>
                      <a:endParaRPr lang="en-US" sz="1800" dirty="0" smtClean="0"/>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669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336699"/>
                          </a:solidFill>
                        </a:rPr>
                        <a:t>1</a:t>
                      </a:r>
                      <a:r>
                        <a:rPr lang="en-US" sz="1800" b="1" baseline="0" dirty="0" smtClean="0">
                          <a:solidFill>
                            <a:srgbClr val="336699"/>
                          </a:solidFill>
                        </a:rPr>
                        <a:t> </a:t>
                      </a:r>
                      <a:r>
                        <a:rPr lang="en-US" sz="1800" b="1" baseline="0" dirty="0" err="1" smtClean="0">
                          <a:solidFill>
                            <a:srgbClr val="336699"/>
                          </a:solidFill>
                        </a:rPr>
                        <a:t>Qt</a:t>
                      </a:r>
                      <a:endParaRPr lang="en-US" sz="1800" b="1" dirty="0" smtClean="0">
                        <a:solidFill>
                          <a:srgbClr val="336699"/>
                        </a:solidFill>
                      </a:endParaRPr>
                    </a:p>
                    <a:p>
                      <a:endParaRPr lang="en-US" sz="1800" dirty="0" smtClean="0"/>
                    </a:p>
                    <a:p>
                      <a:r>
                        <a:rPr lang="en-US" sz="1800" dirty="0" smtClean="0"/>
                        <a:t>(72x)</a:t>
                      </a:r>
                      <a:endParaRPr lang="en-US" sz="1800" dirty="0"/>
                    </a:p>
                  </a:txBody>
                  <a:tcPr marL="91427" marR="91427" marT="45714" marB="45714"/>
                </a:tc>
                <a:tc>
                  <a:txBody>
                    <a:bodyPr/>
                    <a:lstStyle/>
                    <a:p>
                      <a:pPr algn="ctr"/>
                      <a:endParaRPr lang="en-US" sz="1800" dirty="0" smtClean="0"/>
                    </a:p>
                    <a:p>
                      <a:pPr algn="ctr"/>
                      <a:endParaRPr lang="en-US" sz="1800" dirty="0" smtClean="0"/>
                    </a:p>
                    <a:p>
                      <a:pPr algn="ctr"/>
                      <a:r>
                        <a:rPr lang="en-US" sz="1800" dirty="0" smtClean="0"/>
                        <a:t>N/A</a:t>
                      </a:r>
                      <a:endParaRPr lang="en-US" sz="1800" dirty="0"/>
                    </a:p>
                  </a:txBody>
                  <a:tcPr marL="91427" marR="91427" marT="45714" marB="45714"/>
                </a:tc>
                <a:tc>
                  <a:txBody>
                    <a:bodyPr/>
                    <a:lstStyle/>
                    <a:p>
                      <a:pPr algn="ctr"/>
                      <a:endParaRPr lang="en-US" sz="1800" dirty="0" smtClean="0"/>
                    </a:p>
                    <a:p>
                      <a:pPr algn="ctr"/>
                      <a:endParaRPr lang="en-US" sz="1800" dirty="0" smtClean="0"/>
                    </a:p>
                    <a:p>
                      <a:pPr algn="ctr"/>
                      <a:r>
                        <a:rPr lang="en-US" sz="1800" dirty="0" smtClean="0"/>
                        <a:t>N/A</a:t>
                      </a:r>
                      <a:endParaRPr lang="en-US" sz="1800" dirty="0"/>
                    </a:p>
                  </a:txBody>
                  <a:tcPr marL="91427" marR="91427" marT="45714" marB="45714"/>
                </a:tc>
                <a:tc>
                  <a:txBody>
                    <a:bodyPr/>
                    <a:lstStyle/>
                    <a:p>
                      <a:pPr algn="ctr"/>
                      <a:endParaRPr lang="en-US" sz="1800" dirty="0" smtClean="0"/>
                    </a:p>
                    <a:p>
                      <a:pPr algn="ctr"/>
                      <a:endParaRPr lang="en-US" sz="1800" dirty="0" smtClean="0"/>
                    </a:p>
                    <a:p>
                      <a:pPr algn="ct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4 G</a:t>
                      </a:r>
                    </a:p>
                    <a:p>
                      <a:pPr algn="ctr"/>
                      <a:endParaRPr lang="en-US" sz="1800" dirty="0" smtClean="0"/>
                    </a:p>
                    <a:p>
                      <a:pPr algn="ctr"/>
                      <a:r>
                        <a:rPr lang="en-US" sz="1800" dirty="0" smtClean="0"/>
                        <a:t>(4x)</a:t>
                      </a:r>
                      <a:endParaRPr lang="en-US" sz="1800" dirty="0"/>
                    </a:p>
                  </a:txBody>
                  <a:tcPr marL="91427" marR="91427" marT="45714" marB="45714"/>
                </a:tc>
                <a:tc>
                  <a:txBody>
                    <a:bodyPr/>
                    <a:lstStyle/>
                    <a:p>
                      <a:pPr algn="ctr"/>
                      <a:endParaRPr lang="en-US" sz="1800" dirty="0" smtClean="0"/>
                    </a:p>
                    <a:p>
                      <a:pPr algn="ctr"/>
                      <a:endParaRPr lang="en-US" sz="1800" dirty="0" smtClean="0"/>
                    </a:p>
                    <a:p>
                      <a:pPr algn="ct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1 G</a:t>
                      </a:r>
                    </a:p>
                    <a:p>
                      <a:pPr algn="ctr"/>
                      <a:endParaRPr lang="en-US" sz="1800" dirty="0" smtClean="0"/>
                    </a:p>
                    <a:p>
                      <a:pPr algn="ctr"/>
                      <a:r>
                        <a:rPr lang="en-US" sz="1800" dirty="0" smtClean="0"/>
                        <a:t>(18x)</a:t>
                      </a:r>
                      <a:endParaRPr lang="en-US" sz="1800" dirty="0"/>
                    </a:p>
                  </a:txBody>
                  <a:tcPr marL="91427" marR="91427" marT="45714" marB="45714"/>
                </a:tc>
              </a:tr>
            </a:tbl>
          </a:graphicData>
        </a:graphic>
      </p:graphicFrame>
      <p:pic>
        <p:nvPicPr>
          <p:cNvPr id="55324" name="Picture 2" descr="http://eu.tennantcompany.com/Image%20Library/Products/Scrubbers-Walkbehind/T3/T3-righ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616075"/>
            <a:ext cx="1036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4" descr="http://ww2.tennantco.com/Image%20Library/NA/1%20%20Products/1%20Machines-T5/equipment-scrubber-walk-behind-t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438" y="1612900"/>
            <a:ext cx="105568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2"/>
          <p:cNvPicPr>
            <a:picLocks noChangeAspect="1"/>
          </p:cNvPicPr>
          <p:nvPr/>
        </p:nvPicPr>
        <p:blipFill>
          <a:blip r:embed="rId6">
            <a:extLst>
              <a:ext uri="{28A0092B-C50C-407E-A947-70E740481C1C}">
                <a14:useLocalDpi xmlns:a14="http://schemas.microsoft.com/office/drawing/2010/main" val="0"/>
              </a:ext>
            </a:extLst>
          </a:blip>
          <a:srcRect r="66280"/>
          <a:stretch>
            <a:fillRect/>
          </a:stretch>
        </p:blipFill>
        <p:spPr bwMode="auto">
          <a:xfrm>
            <a:off x="2006600" y="4568825"/>
            <a:ext cx="688975" cy="922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3024" y="2057400"/>
            <a:ext cx="743976" cy="1015172"/>
          </a:xfrm>
          <a:prstGeom prst="rect">
            <a:avLst/>
          </a:prstGeom>
          <a:effectLst>
            <a:innerShdw blurRad="63500" dist="50800" dir="2700000">
              <a:prstClr val="black">
                <a:alpha val="50000"/>
              </a:prstClr>
            </a:innerShdw>
          </a:effectLst>
        </p:spPr>
      </p:pic>
      <p:pic>
        <p:nvPicPr>
          <p:cNvPr id="55328" name="Picture 10" descr="http://www.dutchmanhydroponics.com/image/cache/data/products/misc/spray-bottle-1l-900x90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4363" y="1624013"/>
            <a:ext cx="7858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9" name="Picture 12" descr="http://www.americanprintingequipment.com/ProductImages/spray%20bottl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6738" y="4086225"/>
            <a:ext cx="873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TextBox 6"/>
          <p:cNvSpPr txBox="1">
            <a:spLocks noChangeArrowheads="1"/>
          </p:cNvSpPr>
          <p:nvPr/>
        </p:nvSpPr>
        <p:spPr bwMode="auto">
          <a:xfrm>
            <a:off x="2071688" y="4906963"/>
            <a:ext cx="584200" cy="2460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000">
                <a:solidFill>
                  <a:srgbClr val="FFCC00"/>
                </a:solidFill>
              </a:rPr>
              <a:t>mmm</a:t>
            </a:r>
          </a:p>
        </p:txBody>
      </p:sp>
      <p:pic>
        <p:nvPicPr>
          <p:cNvPr id="55331" name="Picture 6" descr="http://www.fultondistributing.com/uploads/table_images/Mop_Bucket_GS.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4163" y="1563688"/>
            <a:ext cx="8112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8" descr="http://cdn.webstaurantstore.com/new/274mopbcktmf_xlg.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0188" y="1603375"/>
            <a:ext cx="8810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3" name="Picture 6" descr="http://www.fultondistributing.com/uploads/table_images/Mop_Bucket_GS.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1938" y="4122738"/>
            <a:ext cx="8112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4" name="Picture 8" descr="http://cdn.webstaurantstore.com/new/274mopbcktmf_xlg.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7963" y="4162425"/>
            <a:ext cx="88106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jjn\AppData\Local\Microsoft\Windows\Temporary Internet Files\Content.Outlook\UZBUH5JG\nem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192" y="2133600"/>
            <a:ext cx="148477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C:\Users\jjn\AppData\Local\Microsoft\Windows\Temporary Internet Files\Content.Outlook\UZBUH5JG\dispens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516" y="4305298"/>
            <a:ext cx="1450484" cy="201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0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6" name="Object 4"/>
          <p:cNvGraphicFramePr>
            <a:graphicFrameLocks noChangeAspect="1"/>
          </p:cNvGraphicFramePr>
          <p:nvPr>
            <p:extLst>
              <p:ext uri="{D42A27DB-BD31-4B8C-83A1-F6EECF244321}">
                <p14:modId xmlns:p14="http://schemas.microsoft.com/office/powerpoint/2010/main" val="1575715390"/>
              </p:ext>
            </p:extLst>
          </p:nvPr>
        </p:nvGraphicFramePr>
        <p:xfrm>
          <a:off x="1143000" y="1371600"/>
          <a:ext cx="7696200" cy="5258613"/>
        </p:xfrm>
        <a:graphic>
          <a:graphicData uri="http://schemas.openxmlformats.org/presentationml/2006/ole">
            <mc:AlternateContent xmlns:mc="http://schemas.openxmlformats.org/markup-compatibility/2006">
              <mc:Choice xmlns:v="urn:schemas-microsoft-com:vml" Requires="v">
                <p:oleObj spid="_x0000_s1040" name="Acrobat Document" r:id="rId3" imgW="24688800" imgH="18173700" progId="AcroExch.Document.11">
                  <p:embed/>
                </p:oleObj>
              </mc:Choice>
              <mc:Fallback>
                <p:oleObj name="Acrobat Document" r:id="rId3" imgW="24688800" imgH="181737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696200" cy="5258613"/>
                      </a:xfrm>
                      <a:prstGeom prst="rect">
                        <a:avLst/>
                      </a:prstGeom>
                      <a:noFill/>
                      <a:ln>
                        <a:noFill/>
                      </a:ln>
                      <a:extLst/>
                    </p:spPr>
                  </p:pic>
                </p:oleObj>
              </mc:Fallback>
            </mc:AlternateContent>
          </a:graphicData>
        </a:graphic>
      </p:graphicFrame>
      <p:sp>
        <p:nvSpPr>
          <p:cNvPr id="49154" name="Title 1"/>
          <p:cNvSpPr>
            <a:spLocks noGrp="1"/>
          </p:cNvSpPr>
          <p:nvPr>
            <p:ph type="title"/>
          </p:nvPr>
        </p:nvSpPr>
        <p:spPr>
          <a:xfrm>
            <a:off x="2743200" y="381000"/>
            <a:ext cx="5245100" cy="715963"/>
          </a:xfrm>
        </p:spPr>
        <p:txBody>
          <a:bodyPr/>
          <a:lstStyle/>
          <a:p>
            <a:r>
              <a:rPr lang="nl-NL" dirty="0"/>
              <a:t>o</a:t>
            </a:r>
            <a:r>
              <a:rPr lang="nl-NL" dirty="0" smtClean="0"/>
              <a:t>s3 </a:t>
            </a:r>
            <a:r>
              <a:rPr lang="nl-NL" dirty="0" err="1" smtClean="0"/>
              <a:t>Graphical</a:t>
            </a:r>
            <a:r>
              <a:rPr lang="nl-NL" dirty="0" smtClean="0"/>
              <a:t> User Interface</a:t>
            </a:r>
            <a:endParaRPr lang="en-US" dirty="0" smtClean="0"/>
          </a:p>
        </p:txBody>
      </p:sp>
      <p:sp>
        <p:nvSpPr>
          <p:cNvPr id="491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D6A698-67EE-4BCF-8392-775115235BA9}" type="slidenum">
              <a:rPr lang="en-US" smtClean="0">
                <a:solidFill>
                  <a:srgbClr val="898989"/>
                </a:solidFill>
              </a:rPr>
              <a:pPr eaLnBrk="1" hangingPunct="1"/>
              <a:t>16</a:t>
            </a:fld>
            <a:endParaRPr lang="en-US" smtClean="0">
              <a:solidFill>
                <a:srgbClr val="898989"/>
              </a:solidFill>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4876800"/>
            <a:ext cx="1844139" cy="145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1038000" y="4867200"/>
            <a:ext cx="152400" cy="609600"/>
          </a:xfrm>
          <a:prstGeom prst="down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62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971800" y="381000"/>
            <a:ext cx="4495800" cy="729049"/>
          </a:xfrm>
        </p:spPr>
        <p:txBody>
          <a:bodyPr>
            <a:normAutofit/>
          </a:bodyPr>
          <a:lstStyle/>
          <a:p>
            <a:r>
              <a:rPr lang="en-US" dirty="0" smtClean="0"/>
              <a:t>System indicators on GUI</a:t>
            </a:r>
            <a:endParaRPr lang="en-US" dirty="0"/>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208" y="3515935"/>
            <a:ext cx="2066787" cy="171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248400" y="2895599"/>
            <a:ext cx="2580404" cy="56698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Ready to </a:t>
            </a:r>
            <a:r>
              <a:rPr lang="en-US" sz="2000" b="1" dirty="0" smtClean="0">
                <a:solidFill>
                  <a:srgbClr val="336699"/>
                </a:solidFill>
              </a:rPr>
              <a:t>Dispense</a:t>
            </a:r>
          </a:p>
          <a:p>
            <a:r>
              <a:rPr lang="nl-NL" sz="2000" b="1" dirty="0" smtClean="0">
                <a:solidFill>
                  <a:srgbClr val="336699"/>
                </a:solidFill>
              </a:rPr>
              <a:t>(home screen)</a:t>
            </a:r>
            <a:endParaRPr lang="en-US" sz="2000" b="1" dirty="0">
              <a:solidFill>
                <a:srgbClr val="336699"/>
              </a:solidFill>
            </a:endParaRPr>
          </a:p>
        </p:txBody>
      </p:sp>
      <p:sp>
        <p:nvSpPr>
          <p:cNvPr id="12" name="Title 1"/>
          <p:cNvSpPr txBox="1">
            <a:spLocks/>
          </p:cNvSpPr>
          <p:nvPr/>
        </p:nvSpPr>
        <p:spPr>
          <a:xfrm>
            <a:off x="3200400" y="3515935"/>
            <a:ext cx="2590799" cy="729373"/>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Both tanks full</a:t>
            </a:r>
          </a:p>
          <a:p>
            <a:r>
              <a:rPr lang="nl-NL" sz="2000" b="1" dirty="0" smtClean="0">
                <a:solidFill>
                  <a:srgbClr val="336699"/>
                </a:solidFill>
              </a:rPr>
              <a:t>Ready </a:t>
            </a:r>
            <a:r>
              <a:rPr lang="nl-NL" sz="2000" b="1" dirty="0" err="1" smtClean="0">
                <a:solidFill>
                  <a:srgbClr val="336699"/>
                </a:solidFill>
              </a:rPr>
              <a:t>to</a:t>
            </a:r>
            <a:r>
              <a:rPr lang="nl-NL" sz="2000" b="1" dirty="0" smtClean="0">
                <a:solidFill>
                  <a:srgbClr val="336699"/>
                </a:solidFill>
              </a:rPr>
              <a:t> </a:t>
            </a:r>
            <a:r>
              <a:rPr lang="nl-NL" sz="2000" b="1" dirty="0" err="1" smtClean="0">
                <a:solidFill>
                  <a:srgbClr val="336699"/>
                </a:solidFill>
              </a:rPr>
              <a:t>dispense</a:t>
            </a:r>
            <a:endParaRPr lang="nl-NL" sz="2000" b="1" dirty="0" smtClean="0">
              <a:solidFill>
                <a:srgbClr val="336699"/>
              </a:solidFill>
            </a:endParaRPr>
          </a:p>
          <a:p>
            <a:r>
              <a:rPr lang="nl-NL" sz="2000" b="1" dirty="0" smtClean="0">
                <a:solidFill>
                  <a:srgbClr val="336699"/>
                </a:solidFill>
              </a:rPr>
              <a:t>(</a:t>
            </a:r>
            <a:r>
              <a:rPr lang="nl-NL" sz="2000" b="1" dirty="0" err="1" smtClean="0">
                <a:solidFill>
                  <a:srgbClr val="336699"/>
                </a:solidFill>
              </a:rPr>
              <a:t>filling</a:t>
            </a:r>
            <a:r>
              <a:rPr lang="nl-NL" sz="2000" b="1" dirty="0" smtClean="0">
                <a:solidFill>
                  <a:srgbClr val="336699"/>
                </a:solidFill>
              </a:rPr>
              <a:t> screen)</a:t>
            </a:r>
            <a:endParaRPr lang="en-US" sz="2000" b="1" dirty="0">
              <a:solidFill>
                <a:srgbClr val="336699"/>
              </a:solidFill>
            </a:endParaRPr>
          </a:p>
        </p:txBody>
      </p:sp>
      <p:sp>
        <p:nvSpPr>
          <p:cNvPr id="2" name="Slide Number Placeholder 1"/>
          <p:cNvSpPr>
            <a:spLocks noGrp="1"/>
          </p:cNvSpPr>
          <p:nvPr>
            <p:ph type="sldNum" sz="quarter" idx="10"/>
          </p:nvPr>
        </p:nvSpPr>
        <p:spPr/>
        <p:txBody>
          <a:bodyPr/>
          <a:lstStyle/>
          <a:p>
            <a:pPr>
              <a:defRPr/>
            </a:pPr>
            <a:fld id="{2F660783-1984-4522-ACA6-12F6D2EF23AA}" type="slidenum">
              <a:rPr lang="en-US" smtClean="0"/>
              <a:pPr>
                <a:defRPr/>
              </a:pPr>
              <a:t>17</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76639"/>
            <a:ext cx="2091783" cy="173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52400" y="2895600"/>
            <a:ext cx="3200400" cy="56698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Wait! Do not dispense</a:t>
            </a:r>
            <a:endParaRPr lang="en-US" sz="2000" b="1" dirty="0">
              <a:solidFill>
                <a:srgbClr val="336699"/>
              </a:solidFill>
            </a:endParaRPr>
          </a:p>
        </p:txBody>
      </p:sp>
      <p:sp>
        <p:nvSpPr>
          <p:cNvPr id="14" name="Text Placeholder 2"/>
          <p:cNvSpPr txBox="1">
            <a:spLocks/>
          </p:cNvSpPr>
          <p:nvPr/>
        </p:nvSpPr>
        <p:spPr bwMode="auto">
          <a:xfrm>
            <a:off x="1295399" y="16764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3200">
                <a:solidFill>
                  <a:srgbClr val="336699"/>
                </a:solidFill>
                <a:latin typeface="+mn-lt"/>
                <a:ea typeface="+mn-ea"/>
                <a:cs typeface="+mn-cs"/>
              </a:defRPr>
            </a:lvl1pPr>
            <a:lvl2pPr marL="457200" indent="0" algn="ctr" rtl="0" eaLnBrk="0" fontAlgn="base" hangingPunct="0">
              <a:spcBef>
                <a:spcPct val="20000"/>
              </a:spcBef>
              <a:spcAft>
                <a:spcPct val="0"/>
              </a:spcAft>
              <a:buNone/>
              <a:defRPr sz="2800">
                <a:solidFill>
                  <a:srgbClr val="336699"/>
                </a:solidFill>
                <a:latin typeface="+mn-lt"/>
                <a:cs typeface="+mn-cs"/>
              </a:defRPr>
            </a:lvl2pPr>
            <a:lvl3pPr marL="914400" indent="0" algn="ctr" rtl="0" eaLnBrk="0" fontAlgn="base" hangingPunct="0">
              <a:spcBef>
                <a:spcPct val="20000"/>
              </a:spcBef>
              <a:spcAft>
                <a:spcPct val="0"/>
              </a:spcAft>
              <a:buFont typeface="Wingdings" pitchFamily="2" charset="2"/>
              <a:buNone/>
              <a:defRPr sz="2400">
                <a:solidFill>
                  <a:srgbClr val="336699"/>
                </a:solidFill>
                <a:latin typeface="+mn-lt"/>
                <a:cs typeface="+mn-cs"/>
              </a:defRPr>
            </a:lvl3pPr>
            <a:lvl4pPr marL="1371600" indent="0" algn="ctr" rtl="0" eaLnBrk="0" fontAlgn="base" hangingPunct="0">
              <a:spcBef>
                <a:spcPct val="20000"/>
              </a:spcBef>
              <a:spcAft>
                <a:spcPct val="0"/>
              </a:spcAft>
              <a:buNone/>
              <a:defRPr sz="2000">
                <a:solidFill>
                  <a:srgbClr val="336699"/>
                </a:solidFill>
                <a:latin typeface="+mn-lt"/>
                <a:cs typeface="+mn-cs"/>
              </a:defRPr>
            </a:lvl4pPr>
            <a:lvl5pPr marL="1828800" indent="0" algn="ctr" rtl="0" eaLnBrk="0" fontAlgn="base" hangingPunct="0">
              <a:spcBef>
                <a:spcPct val="20000"/>
              </a:spcBef>
              <a:spcAft>
                <a:spcPct val="0"/>
              </a:spcAft>
              <a:buNone/>
              <a:defRPr sz="2000">
                <a:solidFill>
                  <a:srgbClr val="336699"/>
                </a:solidFill>
                <a:latin typeface="+mn-lt"/>
                <a:cs typeface="+mn-cs"/>
              </a:defRPr>
            </a:lvl5pPr>
            <a:lvl6pPr marL="2286000" indent="0" algn="ctr" rtl="0" fontAlgn="base">
              <a:spcBef>
                <a:spcPct val="20000"/>
              </a:spcBef>
              <a:spcAft>
                <a:spcPct val="0"/>
              </a:spcAft>
              <a:buNone/>
              <a:defRPr sz="2000">
                <a:solidFill>
                  <a:srgbClr val="336699"/>
                </a:solidFill>
                <a:latin typeface="+mn-lt"/>
                <a:cs typeface="+mn-cs"/>
              </a:defRPr>
            </a:lvl6pPr>
            <a:lvl7pPr marL="2743200" indent="0" algn="ctr" rtl="0" fontAlgn="base">
              <a:spcBef>
                <a:spcPct val="20000"/>
              </a:spcBef>
              <a:spcAft>
                <a:spcPct val="0"/>
              </a:spcAft>
              <a:buNone/>
              <a:defRPr sz="2000">
                <a:solidFill>
                  <a:srgbClr val="336699"/>
                </a:solidFill>
                <a:latin typeface="+mn-lt"/>
                <a:cs typeface="+mn-cs"/>
              </a:defRPr>
            </a:lvl7pPr>
            <a:lvl8pPr marL="3200400" indent="0" algn="ctr" rtl="0" fontAlgn="base">
              <a:spcBef>
                <a:spcPct val="20000"/>
              </a:spcBef>
              <a:spcAft>
                <a:spcPct val="0"/>
              </a:spcAft>
              <a:buNone/>
              <a:defRPr sz="2000">
                <a:solidFill>
                  <a:srgbClr val="336699"/>
                </a:solidFill>
                <a:latin typeface="+mn-lt"/>
                <a:cs typeface="+mn-cs"/>
              </a:defRPr>
            </a:lvl8pPr>
            <a:lvl9pPr marL="3657600" indent="0" algn="ctr" rtl="0" fontAlgn="base">
              <a:spcBef>
                <a:spcPct val="20000"/>
              </a:spcBef>
              <a:spcAft>
                <a:spcPct val="0"/>
              </a:spcAft>
              <a:buNone/>
              <a:defRPr sz="2000">
                <a:solidFill>
                  <a:srgbClr val="336699"/>
                </a:solidFill>
                <a:latin typeface="+mn-lt"/>
                <a:cs typeface="+mn-cs"/>
              </a:defRPr>
            </a:lvl9pPr>
          </a:lstStyle>
          <a:p>
            <a:pPr marL="342900" indent="-342900" algn="l">
              <a:buFont typeface="Arial" panose="020B0604020202020204" pitchFamily="34" charset="0"/>
              <a:buChar char="•"/>
            </a:pPr>
            <a:r>
              <a:rPr lang="nl-NL" altLang="en-US" sz="1600" kern="0" dirty="0" smtClean="0"/>
              <a:t>Interface panel </a:t>
            </a:r>
            <a:r>
              <a:rPr lang="nl-NL" altLang="en-US" sz="1600" kern="0" dirty="0" err="1" smtClean="0"/>
              <a:t>with</a:t>
            </a:r>
            <a:r>
              <a:rPr lang="nl-NL" altLang="en-US" sz="1600" kern="0" dirty="0" smtClean="0"/>
              <a:t> </a:t>
            </a:r>
            <a:r>
              <a:rPr lang="nl-NL" altLang="en-US" sz="1600" kern="0" dirty="0" err="1" smtClean="0"/>
              <a:t>touch</a:t>
            </a:r>
            <a:r>
              <a:rPr lang="nl-NL" altLang="en-US" sz="1600" kern="0" dirty="0" smtClean="0"/>
              <a:t> screen</a:t>
            </a:r>
          </a:p>
          <a:p>
            <a:pPr marL="342900" indent="-342900" algn="l">
              <a:buFont typeface="Arial" panose="020B0604020202020204" pitchFamily="34" charset="0"/>
              <a:buChar char="•"/>
            </a:pPr>
            <a:r>
              <a:rPr lang="nl-NL" altLang="en-US" sz="1600" kern="0" dirty="0" err="1" smtClean="0"/>
              <a:t>All</a:t>
            </a:r>
            <a:r>
              <a:rPr lang="nl-NL" altLang="en-US" sz="1600" kern="0" dirty="0" smtClean="0"/>
              <a:t> information </a:t>
            </a:r>
            <a:r>
              <a:rPr lang="nl-NL" altLang="en-US" sz="1600" kern="0" dirty="0" err="1" smtClean="0"/>
              <a:t>and</a:t>
            </a:r>
            <a:r>
              <a:rPr lang="nl-NL" altLang="en-US" sz="1600" kern="0" dirty="0" smtClean="0"/>
              <a:t> </a:t>
            </a:r>
            <a:r>
              <a:rPr lang="nl-NL" altLang="en-US" sz="1600" kern="0" dirty="0" err="1" smtClean="0"/>
              <a:t>diagnostics</a:t>
            </a:r>
            <a:r>
              <a:rPr lang="nl-NL" altLang="en-US" sz="1600" kern="0" dirty="0" smtClean="0"/>
              <a:t> </a:t>
            </a:r>
            <a:r>
              <a:rPr lang="nl-NL" altLang="en-US" sz="1600" kern="0" dirty="0" err="1" smtClean="0"/>
              <a:t>available</a:t>
            </a:r>
            <a:r>
              <a:rPr lang="nl-NL" altLang="en-US" sz="1600" kern="0" dirty="0" smtClean="0"/>
              <a:t> </a:t>
            </a:r>
            <a:r>
              <a:rPr lang="nl-NL" altLang="en-US" sz="1600" kern="0" dirty="0" err="1" smtClean="0"/>
              <a:t>through</a:t>
            </a:r>
            <a:r>
              <a:rPr lang="nl-NL" altLang="en-US" sz="1600" kern="0" dirty="0" smtClean="0"/>
              <a:t> interface panel</a:t>
            </a:r>
          </a:p>
          <a:p>
            <a:pPr marL="342900" indent="-342900" algn="l">
              <a:buFont typeface="Arial" panose="020B0604020202020204" pitchFamily="34" charset="0"/>
              <a:buChar char="•"/>
            </a:pPr>
            <a:r>
              <a:rPr lang="nl-NL" altLang="en-US" sz="1600" kern="0" dirty="0" smtClean="0"/>
              <a:t>No laptop/</a:t>
            </a:r>
            <a:r>
              <a:rPr lang="nl-NL" altLang="en-US" sz="1600" kern="0" dirty="0" err="1" smtClean="0"/>
              <a:t>toughbook</a:t>
            </a:r>
            <a:r>
              <a:rPr lang="nl-NL" altLang="en-US" sz="1600" kern="0" dirty="0" smtClean="0"/>
              <a:t> </a:t>
            </a:r>
            <a:r>
              <a:rPr lang="nl-NL" altLang="en-US" sz="1600" kern="0" dirty="0" err="1" smtClean="0"/>
              <a:t>connection</a:t>
            </a:r>
            <a:r>
              <a:rPr lang="nl-NL" altLang="en-US" sz="1600" kern="0" dirty="0" smtClean="0"/>
              <a:t> </a:t>
            </a:r>
            <a:r>
              <a:rPr lang="nl-NL" altLang="en-US" sz="1600" kern="0" dirty="0" err="1" smtClean="0"/>
              <a:t>needed</a:t>
            </a:r>
            <a:endParaRPr lang="en-US" altLang="en-US" sz="1600" kern="0" dirty="0" smtClean="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6046" y="4343400"/>
            <a:ext cx="191950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588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53000" y="1517796"/>
            <a:ext cx="2580404" cy="56698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Wear Components Status</a:t>
            </a:r>
            <a:endParaRPr lang="en-US" sz="2000" b="1" dirty="0">
              <a:solidFill>
                <a:srgbClr val="336699"/>
              </a:solidFill>
            </a:endParaRPr>
          </a:p>
        </p:txBody>
      </p:sp>
      <p:sp>
        <p:nvSpPr>
          <p:cNvPr id="10" name="Title 1"/>
          <p:cNvSpPr txBox="1">
            <a:spLocks/>
          </p:cNvSpPr>
          <p:nvPr/>
        </p:nvSpPr>
        <p:spPr>
          <a:xfrm>
            <a:off x="990600" y="4114800"/>
            <a:ext cx="1662902" cy="4455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Low Salt</a:t>
            </a:r>
            <a:endParaRPr lang="en-US" sz="2000" b="1" dirty="0">
              <a:solidFill>
                <a:srgbClr val="336699"/>
              </a:solidFill>
            </a:endParaRPr>
          </a:p>
        </p:txBody>
      </p:sp>
      <p:sp>
        <p:nvSpPr>
          <p:cNvPr id="11" name="Title 1"/>
          <p:cNvSpPr txBox="1">
            <a:spLocks/>
          </p:cNvSpPr>
          <p:nvPr/>
        </p:nvSpPr>
        <p:spPr>
          <a:xfrm>
            <a:off x="3660765" y="4071551"/>
            <a:ext cx="1899267" cy="5004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Hot Water</a:t>
            </a:r>
            <a:endParaRPr lang="en-US" sz="2000" b="1" dirty="0">
              <a:solidFill>
                <a:srgbClr val="336699"/>
              </a:solidFill>
            </a:endParaRPr>
          </a:p>
        </p:txBody>
      </p:sp>
      <p:sp>
        <p:nvSpPr>
          <p:cNvPr id="12" name="Title 1"/>
          <p:cNvSpPr txBox="1">
            <a:spLocks/>
          </p:cNvSpPr>
          <p:nvPr/>
        </p:nvSpPr>
        <p:spPr>
          <a:xfrm>
            <a:off x="6248400" y="4071227"/>
            <a:ext cx="2285999" cy="4242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Fault Condition</a:t>
            </a:r>
            <a:endParaRPr lang="en-US" sz="2000" b="1" dirty="0">
              <a:solidFill>
                <a:srgbClr val="336699"/>
              </a:solidFill>
            </a:endParaRPr>
          </a:p>
        </p:txBody>
      </p:sp>
      <p:sp>
        <p:nvSpPr>
          <p:cNvPr id="2" name="Slide Number Placeholder 1"/>
          <p:cNvSpPr>
            <a:spLocks noGrp="1"/>
          </p:cNvSpPr>
          <p:nvPr>
            <p:ph type="sldNum" sz="quarter" idx="10"/>
          </p:nvPr>
        </p:nvSpPr>
        <p:spPr/>
        <p:txBody>
          <a:bodyPr/>
          <a:lstStyle/>
          <a:p>
            <a:pPr>
              <a:defRPr/>
            </a:pPr>
            <a:fld id="{2F660783-1984-4522-ACA6-12F6D2EF23AA}" type="slidenum">
              <a:rPr lang="en-US" smtClean="0"/>
              <a:pPr>
                <a:defRPr/>
              </a:pPr>
              <a:t>18</a:t>
            </a:fld>
            <a:endParaRPr lang="en-US"/>
          </a:p>
        </p:txBody>
      </p:sp>
      <p:sp>
        <p:nvSpPr>
          <p:cNvPr id="13" name="Title 1"/>
          <p:cNvSpPr txBox="1">
            <a:spLocks/>
          </p:cNvSpPr>
          <p:nvPr/>
        </p:nvSpPr>
        <p:spPr>
          <a:xfrm>
            <a:off x="1295400" y="1543080"/>
            <a:ext cx="3200400" cy="56698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36699"/>
                </a:solidFill>
              </a:rPr>
              <a:t>Quantity Dispensed</a:t>
            </a:r>
            <a:endParaRPr lang="en-US" sz="2000" b="1" dirty="0">
              <a:solidFill>
                <a:srgbClr val="336699"/>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447" y="2133600"/>
            <a:ext cx="203030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016" y="2133600"/>
            <a:ext cx="2032189" cy="169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00593"/>
            <a:ext cx="2008904" cy="167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500593"/>
            <a:ext cx="2023786" cy="16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481459"/>
            <a:ext cx="2038667" cy="16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txBox="1">
            <a:spLocks/>
          </p:cNvSpPr>
          <p:nvPr/>
        </p:nvSpPr>
        <p:spPr bwMode="auto">
          <a:xfrm>
            <a:off x="2971800" y="381000"/>
            <a:ext cx="4495800" cy="7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600" b="1">
                <a:solidFill>
                  <a:srgbClr val="336699"/>
                </a:solidFill>
                <a:latin typeface="+mj-lt"/>
                <a:ea typeface="+mj-ea"/>
                <a:cs typeface="+mj-cs"/>
              </a:defRPr>
            </a:lvl1pPr>
            <a:lvl2pPr algn="l" rtl="0" eaLnBrk="0" fontAlgn="base" hangingPunct="0">
              <a:spcBef>
                <a:spcPct val="0"/>
              </a:spcBef>
              <a:spcAft>
                <a:spcPct val="0"/>
              </a:spcAft>
              <a:defRPr sz="2600" b="1">
                <a:solidFill>
                  <a:srgbClr val="336699"/>
                </a:solidFill>
                <a:latin typeface="Arial" pitchFamily="34" charset="0"/>
                <a:cs typeface="Arial" pitchFamily="34" charset="0"/>
              </a:defRPr>
            </a:lvl2pPr>
            <a:lvl3pPr algn="l" rtl="0" eaLnBrk="0" fontAlgn="base" hangingPunct="0">
              <a:spcBef>
                <a:spcPct val="0"/>
              </a:spcBef>
              <a:spcAft>
                <a:spcPct val="0"/>
              </a:spcAft>
              <a:defRPr sz="2600" b="1">
                <a:solidFill>
                  <a:srgbClr val="336699"/>
                </a:solidFill>
                <a:latin typeface="Arial" pitchFamily="34" charset="0"/>
                <a:cs typeface="Arial" pitchFamily="34" charset="0"/>
              </a:defRPr>
            </a:lvl3pPr>
            <a:lvl4pPr algn="l" rtl="0" eaLnBrk="0" fontAlgn="base" hangingPunct="0">
              <a:spcBef>
                <a:spcPct val="0"/>
              </a:spcBef>
              <a:spcAft>
                <a:spcPct val="0"/>
              </a:spcAft>
              <a:defRPr sz="2600" b="1">
                <a:solidFill>
                  <a:srgbClr val="336699"/>
                </a:solidFill>
                <a:latin typeface="Arial" pitchFamily="34" charset="0"/>
                <a:cs typeface="Arial" pitchFamily="34" charset="0"/>
              </a:defRPr>
            </a:lvl4pPr>
            <a:lvl5pPr algn="l" rtl="0" eaLnBrk="0" fontAlgn="base" hangingPunct="0">
              <a:spcBef>
                <a:spcPct val="0"/>
              </a:spcBef>
              <a:spcAft>
                <a:spcPct val="0"/>
              </a:spcAft>
              <a:defRPr sz="2600" b="1">
                <a:solidFill>
                  <a:srgbClr val="336699"/>
                </a:solidFill>
                <a:latin typeface="Arial" pitchFamily="34" charset="0"/>
                <a:cs typeface="Arial" pitchFamily="34" charset="0"/>
              </a:defRPr>
            </a:lvl5pPr>
            <a:lvl6pPr marL="457200" algn="l" rtl="0" fontAlgn="base">
              <a:spcBef>
                <a:spcPct val="0"/>
              </a:spcBef>
              <a:spcAft>
                <a:spcPct val="0"/>
              </a:spcAft>
              <a:defRPr sz="2600" b="1">
                <a:solidFill>
                  <a:srgbClr val="336699"/>
                </a:solidFill>
                <a:latin typeface="Arial" pitchFamily="34" charset="0"/>
                <a:cs typeface="Arial" pitchFamily="34" charset="0"/>
              </a:defRPr>
            </a:lvl6pPr>
            <a:lvl7pPr marL="914400" algn="l" rtl="0" fontAlgn="base">
              <a:spcBef>
                <a:spcPct val="0"/>
              </a:spcBef>
              <a:spcAft>
                <a:spcPct val="0"/>
              </a:spcAft>
              <a:defRPr sz="2600" b="1">
                <a:solidFill>
                  <a:srgbClr val="336699"/>
                </a:solidFill>
                <a:latin typeface="Arial" pitchFamily="34" charset="0"/>
                <a:cs typeface="Arial" pitchFamily="34" charset="0"/>
              </a:defRPr>
            </a:lvl7pPr>
            <a:lvl8pPr marL="1371600" algn="l" rtl="0" fontAlgn="base">
              <a:spcBef>
                <a:spcPct val="0"/>
              </a:spcBef>
              <a:spcAft>
                <a:spcPct val="0"/>
              </a:spcAft>
              <a:defRPr sz="2600" b="1">
                <a:solidFill>
                  <a:srgbClr val="336699"/>
                </a:solidFill>
                <a:latin typeface="Arial" pitchFamily="34" charset="0"/>
                <a:cs typeface="Arial" pitchFamily="34" charset="0"/>
              </a:defRPr>
            </a:lvl8pPr>
            <a:lvl9pPr marL="1828800" algn="l" rtl="0" fontAlgn="base">
              <a:spcBef>
                <a:spcPct val="0"/>
              </a:spcBef>
              <a:spcAft>
                <a:spcPct val="0"/>
              </a:spcAft>
              <a:defRPr sz="2600" b="1">
                <a:solidFill>
                  <a:srgbClr val="336699"/>
                </a:solidFill>
                <a:latin typeface="Arial" pitchFamily="34" charset="0"/>
                <a:cs typeface="Arial" pitchFamily="34" charset="0"/>
              </a:defRPr>
            </a:lvl9pPr>
          </a:lstStyle>
          <a:p>
            <a:r>
              <a:rPr lang="en-US" kern="0" smtClean="0"/>
              <a:t>System indicators on GUI</a:t>
            </a:r>
            <a:endParaRPr lang="en-US" kern="0" dirty="0"/>
          </a:p>
        </p:txBody>
      </p:sp>
    </p:spTree>
    <p:extLst>
      <p:ext uri="{BB962C8B-B14F-4D97-AF65-F5344CB8AC3E}">
        <p14:creationId xmlns:p14="http://schemas.microsoft.com/office/powerpoint/2010/main" val="417114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67" y="1483935"/>
            <a:ext cx="2828925" cy="23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392" y="1483935"/>
            <a:ext cx="2794342" cy="23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192" y="1490546"/>
            <a:ext cx="2808175" cy="23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8600"/>
            <a:ext cx="2856592" cy="235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1392" y="4034258"/>
            <a:ext cx="2822008" cy="232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192" y="4034258"/>
            <a:ext cx="2842758" cy="233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286000" y="457201"/>
            <a:ext cx="6477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336699"/>
                </a:solidFill>
              </a:rPr>
              <a:t>Service Diagnostics Screens</a:t>
            </a:r>
          </a:p>
        </p:txBody>
      </p:sp>
      <p:sp>
        <p:nvSpPr>
          <p:cNvPr id="2" name="Slide Number Placeholder 1"/>
          <p:cNvSpPr>
            <a:spLocks noGrp="1"/>
          </p:cNvSpPr>
          <p:nvPr>
            <p:ph type="sldNum" sz="quarter" idx="10"/>
          </p:nvPr>
        </p:nvSpPr>
        <p:spPr/>
        <p:txBody>
          <a:bodyPr/>
          <a:lstStyle/>
          <a:p>
            <a:pPr>
              <a:defRPr/>
            </a:pPr>
            <a:fld id="{2F660783-1984-4522-ACA6-12F6D2EF23AA}" type="slidenum">
              <a:rPr lang="en-US" smtClean="0"/>
              <a:pPr>
                <a:defRPr/>
              </a:pPr>
              <a:t>19</a:t>
            </a:fld>
            <a:endParaRPr lang="en-US"/>
          </a:p>
        </p:txBody>
      </p:sp>
    </p:spTree>
    <p:extLst>
      <p:ext uri="{BB962C8B-B14F-4D97-AF65-F5344CB8AC3E}">
        <p14:creationId xmlns:p14="http://schemas.microsoft.com/office/powerpoint/2010/main" val="261337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22225" y="381000"/>
            <a:ext cx="6164575" cy="838200"/>
          </a:xfrm>
        </p:spPr>
        <p:txBody>
          <a:bodyPr/>
          <a:lstStyle/>
          <a:p>
            <a:r>
              <a:rPr lang="en-US" sz="3200" b="1" dirty="0" smtClean="0">
                <a:solidFill>
                  <a:srgbClr val="336699"/>
                </a:solidFill>
              </a:rPr>
              <a:t>os3 Strategy - Product</a:t>
            </a:r>
            <a:r>
              <a:rPr lang="en-US" dirty="0" smtClean="0">
                <a:solidFill>
                  <a:srgbClr val="336699"/>
                </a:solidFill>
              </a:rPr>
              <a:t/>
            </a:r>
            <a:br>
              <a:rPr lang="en-US" dirty="0" smtClean="0">
                <a:solidFill>
                  <a:srgbClr val="336699"/>
                </a:solidFill>
              </a:rPr>
            </a:br>
            <a:r>
              <a:rPr lang="en-US" sz="2000" dirty="0" smtClean="0">
                <a:solidFill>
                  <a:srgbClr val="336699"/>
                </a:solidFill>
              </a:rPr>
              <a:t>- </a:t>
            </a:r>
            <a:r>
              <a:rPr lang="en-US" sz="1600" dirty="0" smtClean="0">
                <a:solidFill>
                  <a:srgbClr val="336699"/>
                </a:solidFill>
              </a:rPr>
              <a:t>More markets, more applications, more chemicals replaced</a:t>
            </a:r>
            <a:endParaRPr lang="en-US" dirty="0" smtClean="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476375"/>
            <a:ext cx="2771775"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8"/>
          <p:cNvSpPr txBox="1">
            <a:spLocks noChangeArrowheads="1"/>
          </p:cNvSpPr>
          <p:nvPr/>
        </p:nvSpPr>
        <p:spPr bwMode="auto">
          <a:xfrm>
            <a:off x="2339975" y="5862638"/>
            <a:ext cx="139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dirty="0">
                <a:solidFill>
                  <a:srgbClr val="336699"/>
                </a:solidFill>
              </a:rPr>
              <a:t>5000-Sc</a:t>
            </a:r>
          </a:p>
        </p:txBody>
      </p:sp>
      <p:sp>
        <p:nvSpPr>
          <p:cNvPr id="43014" name="TextBox 10"/>
          <p:cNvSpPr txBox="1">
            <a:spLocks noChangeArrowheads="1"/>
          </p:cNvSpPr>
          <p:nvPr/>
        </p:nvSpPr>
        <p:spPr bwMode="auto">
          <a:xfrm>
            <a:off x="5124053" y="5824537"/>
            <a:ext cx="7993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dirty="0" smtClean="0">
                <a:solidFill>
                  <a:srgbClr val="336699"/>
                </a:solidFill>
              </a:rPr>
              <a:t>os3</a:t>
            </a:r>
            <a:endParaRPr lang="en-US" sz="2400" b="1" dirty="0">
              <a:solidFill>
                <a:srgbClr val="336699"/>
              </a:solidFill>
            </a:endParaRPr>
          </a:p>
        </p:txBody>
      </p:sp>
      <p:sp>
        <p:nvSpPr>
          <p:cNvPr id="43015" name="TextBox 11"/>
          <p:cNvSpPr txBox="1">
            <a:spLocks noChangeArrowheads="1"/>
          </p:cNvSpPr>
          <p:nvPr/>
        </p:nvSpPr>
        <p:spPr bwMode="auto">
          <a:xfrm>
            <a:off x="215900" y="2503488"/>
            <a:ext cx="1612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b="1">
                <a:solidFill>
                  <a:srgbClr val="336699"/>
                </a:solidFill>
              </a:rPr>
              <a:t>Central Filling</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Large Spaces</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Cleaning Only</a:t>
            </a:r>
          </a:p>
        </p:txBody>
      </p:sp>
      <p:sp>
        <p:nvSpPr>
          <p:cNvPr id="43016" name="TextBox 12"/>
          <p:cNvSpPr txBox="1">
            <a:spLocks noChangeArrowheads="1"/>
          </p:cNvSpPr>
          <p:nvPr/>
        </p:nvSpPr>
        <p:spPr bwMode="auto">
          <a:xfrm>
            <a:off x="6951663" y="2503488"/>
            <a:ext cx="20986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b="1">
                <a:solidFill>
                  <a:srgbClr val="336699"/>
                </a:solidFill>
              </a:rPr>
              <a:t>Central &amp; de-centralized filling</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Small/Medium Spaces</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Cleaning AND Antimicrobial</a:t>
            </a:r>
          </a:p>
        </p:txBody>
      </p:sp>
      <p:sp>
        <p:nvSpPr>
          <p:cNvPr id="2" name="TextBox 1"/>
          <p:cNvSpPr txBox="1"/>
          <p:nvPr/>
        </p:nvSpPr>
        <p:spPr>
          <a:xfrm>
            <a:off x="6273938" y="2069068"/>
            <a:ext cx="914400" cy="369332"/>
          </a:xfrm>
          <a:prstGeom prst="rect">
            <a:avLst/>
          </a:prstGeom>
          <a:solidFill>
            <a:schemeClr val="tx1"/>
          </a:solidFill>
        </p:spPr>
        <p:txBody>
          <a:bodyPr wrap="square" rtlCol="0">
            <a:spAutoFit/>
          </a:bodyPr>
          <a:lstStyle/>
          <a:p>
            <a:endParaRPr lang="en-US" dirty="0"/>
          </a:p>
        </p:txBody>
      </p:sp>
      <p:sp>
        <p:nvSpPr>
          <p:cNvPr id="12" name="TextBox 11"/>
          <p:cNvSpPr txBox="1"/>
          <p:nvPr/>
        </p:nvSpPr>
        <p:spPr>
          <a:xfrm>
            <a:off x="4267200" y="2424402"/>
            <a:ext cx="856853" cy="1477328"/>
          </a:xfrm>
          <a:prstGeom prst="rect">
            <a:avLst/>
          </a:prstGeom>
          <a:solidFill>
            <a:schemeClr val="tx1"/>
          </a:solidFill>
        </p:spPr>
        <p:txBody>
          <a:bodyPr wrap="square" rtlCol="0">
            <a:spAutoFit/>
          </a:bodyPr>
          <a:lstStyle/>
          <a:p>
            <a:endParaRPr lang="nl-NL" dirty="0" smtClean="0"/>
          </a:p>
          <a:p>
            <a:endParaRPr lang="nl-NL" dirty="0"/>
          </a:p>
          <a:p>
            <a:endParaRPr lang="nl-NL" dirty="0" smtClean="0"/>
          </a:p>
          <a:p>
            <a:endParaRPr lang="nl-NL" dirty="0"/>
          </a:p>
          <a:p>
            <a:endParaRPr lang="nl-NL"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835" y="2253734"/>
            <a:ext cx="2428445" cy="34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87221D78-0EBE-462C-9702-74B8963D13A6}" type="slidenum">
              <a:rPr lang="en-US" smtClean="0"/>
              <a:pPr>
                <a:defRPr/>
              </a:pPr>
              <a:t>2</a:t>
            </a:fld>
            <a:endParaRPr lang="en-US"/>
          </a:p>
        </p:txBody>
      </p:sp>
    </p:spTree>
    <p:extLst>
      <p:ext uri="{BB962C8B-B14F-4D97-AF65-F5344CB8AC3E}">
        <p14:creationId xmlns:p14="http://schemas.microsoft.com/office/powerpoint/2010/main" val="982588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485" y="2600053"/>
            <a:ext cx="1605866" cy="102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ctrTitle"/>
          </p:nvPr>
        </p:nvSpPr>
        <p:spPr>
          <a:xfrm>
            <a:off x="2590799" y="381000"/>
            <a:ext cx="5638801" cy="729049"/>
          </a:xfrm>
        </p:spPr>
        <p:txBody>
          <a:bodyPr>
            <a:noAutofit/>
          </a:bodyPr>
          <a:lstStyle/>
          <a:p>
            <a:r>
              <a:rPr lang="en-US" sz="3600" dirty="0"/>
              <a:t>Consumables &amp; Service</a:t>
            </a:r>
          </a:p>
        </p:txBody>
      </p:sp>
      <p:sp>
        <p:nvSpPr>
          <p:cNvPr id="2" name="Rectangle 1"/>
          <p:cNvSpPr/>
          <p:nvPr/>
        </p:nvSpPr>
        <p:spPr>
          <a:xfrm>
            <a:off x="2087880" y="1547338"/>
            <a:ext cx="6370320" cy="4524315"/>
          </a:xfrm>
          <a:prstGeom prst="rect">
            <a:avLst/>
          </a:prstGeom>
        </p:spPr>
        <p:txBody>
          <a:bodyPr wrap="square">
            <a:spAutoFit/>
          </a:bodyPr>
          <a:lstStyle/>
          <a:p>
            <a:pPr marL="285750" indent="-285750">
              <a:lnSpc>
                <a:spcPct val="150000"/>
              </a:lnSpc>
              <a:buFont typeface="Arial" pitchFamily="34" charset="0"/>
              <a:buChar char="•"/>
            </a:pPr>
            <a:r>
              <a:rPr lang="en-US" sz="1600" dirty="0" smtClean="0">
                <a:solidFill>
                  <a:srgbClr val="336699"/>
                </a:solidFill>
              </a:rPr>
              <a:t>Pellet Salt</a:t>
            </a:r>
          </a:p>
          <a:p>
            <a:pPr marL="285750" indent="-285750">
              <a:lnSpc>
                <a:spcPct val="150000"/>
              </a:lnSpc>
              <a:buFont typeface="Arial" pitchFamily="34" charset="0"/>
              <a:buChar char="•"/>
            </a:pPr>
            <a:endParaRPr lang="en-US" sz="1600" dirty="0" smtClean="0">
              <a:solidFill>
                <a:srgbClr val="336699"/>
              </a:solidFill>
            </a:endParaRPr>
          </a:p>
          <a:p>
            <a:pPr marL="285750" indent="-285750">
              <a:lnSpc>
                <a:spcPct val="150000"/>
              </a:lnSpc>
              <a:buFont typeface="Arial" pitchFamily="34" charset="0"/>
              <a:buChar char="•"/>
            </a:pPr>
            <a:r>
              <a:rPr lang="en-US" sz="1600" dirty="0" smtClean="0">
                <a:solidFill>
                  <a:srgbClr val="336699"/>
                </a:solidFill>
              </a:rPr>
              <a:t>Electricity - 15A </a:t>
            </a:r>
            <a:r>
              <a:rPr lang="en-US" sz="1600" dirty="0">
                <a:solidFill>
                  <a:srgbClr val="336699"/>
                </a:solidFill>
              </a:rPr>
              <a:t>GFCI or Fuse Protected </a:t>
            </a:r>
            <a:r>
              <a:rPr lang="en-US" sz="1600" dirty="0" smtClean="0">
                <a:solidFill>
                  <a:srgbClr val="336699"/>
                </a:solidFill>
              </a:rPr>
              <a:t>Circuit</a:t>
            </a:r>
          </a:p>
          <a:p>
            <a:pPr marL="285750" indent="-285750">
              <a:lnSpc>
                <a:spcPct val="150000"/>
              </a:lnSpc>
              <a:buFont typeface="Arial" pitchFamily="34" charset="0"/>
              <a:buChar char="•"/>
            </a:pPr>
            <a:endParaRPr lang="en-US" sz="1600" dirty="0">
              <a:solidFill>
                <a:srgbClr val="336699"/>
              </a:solidFill>
            </a:endParaRPr>
          </a:p>
          <a:p>
            <a:pPr marL="285750" indent="-285750">
              <a:lnSpc>
                <a:spcPct val="150000"/>
              </a:lnSpc>
              <a:buFont typeface="Arial" pitchFamily="34" charset="0"/>
              <a:buChar char="•"/>
            </a:pPr>
            <a:r>
              <a:rPr lang="en-US" sz="1600" dirty="0" smtClean="0">
                <a:solidFill>
                  <a:srgbClr val="336699"/>
                </a:solidFill>
              </a:rPr>
              <a:t>Water - Tap </a:t>
            </a:r>
            <a:r>
              <a:rPr lang="en-US" sz="1600" dirty="0">
                <a:solidFill>
                  <a:srgbClr val="336699"/>
                </a:solidFill>
              </a:rPr>
              <a:t>(Cold</a:t>
            </a:r>
            <a:r>
              <a:rPr lang="en-US" sz="1600" dirty="0" smtClean="0">
                <a:solidFill>
                  <a:srgbClr val="336699"/>
                </a:solidFill>
              </a:rPr>
              <a:t>) 30psi Minimum (with back flow prevention)</a:t>
            </a:r>
          </a:p>
          <a:p>
            <a:pPr marL="285750" indent="-285750">
              <a:lnSpc>
                <a:spcPct val="150000"/>
              </a:lnSpc>
              <a:buFont typeface="Arial" pitchFamily="34" charset="0"/>
              <a:buChar char="•"/>
            </a:pPr>
            <a:endParaRPr lang="nl-NL" sz="1600" dirty="0" smtClean="0">
              <a:solidFill>
                <a:srgbClr val="336699"/>
              </a:solidFill>
            </a:endParaRPr>
          </a:p>
          <a:p>
            <a:pPr marL="285750" indent="-285750">
              <a:lnSpc>
                <a:spcPct val="150000"/>
              </a:lnSpc>
              <a:buFont typeface="Arial" pitchFamily="34" charset="0"/>
              <a:buChar char="•"/>
            </a:pPr>
            <a:endParaRPr lang="en-US" sz="1600" dirty="0" smtClean="0">
              <a:solidFill>
                <a:srgbClr val="336699"/>
              </a:solidFill>
            </a:endParaRPr>
          </a:p>
          <a:p>
            <a:pPr marL="285750" indent="-285750">
              <a:lnSpc>
                <a:spcPct val="150000"/>
              </a:lnSpc>
              <a:buFont typeface="Arial" pitchFamily="34" charset="0"/>
              <a:buChar char="•"/>
            </a:pPr>
            <a:r>
              <a:rPr lang="en-US" sz="1600" dirty="0" smtClean="0">
                <a:solidFill>
                  <a:srgbClr val="336699"/>
                </a:solidFill>
              </a:rPr>
              <a:t>Allen Key Entry</a:t>
            </a:r>
          </a:p>
          <a:p>
            <a:pPr marL="285750" indent="-285750">
              <a:lnSpc>
                <a:spcPct val="150000"/>
              </a:lnSpc>
              <a:buFont typeface="Arial" pitchFamily="34" charset="0"/>
              <a:buChar char="•"/>
            </a:pPr>
            <a:r>
              <a:rPr lang="en-US" sz="1600" dirty="0" smtClean="0">
                <a:solidFill>
                  <a:srgbClr val="336699"/>
                </a:solidFill>
              </a:rPr>
              <a:t>Removable Front and Top Access Panel</a:t>
            </a:r>
          </a:p>
          <a:p>
            <a:pPr marL="285750" indent="-285750">
              <a:lnSpc>
                <a:spcPct val="150000"/>
              </a:lnSpc>
              <a:buFont typeface="Arial" pitchFamily="34" charset="0"/>
              <a:buChar char="•"/>
            </a:pPr>
            <a:endParaRPr lang="en-US" sz="1600" dirty="0" smtClean="0">
              <a:solidFill>
                <a:srgbClr val="336699"/>
              </a:solidFill>
            </a:endParaRPr>
          </a:p>
          <a:p>
            <a:pPr marL="285750" indent="-285750">
              <a:lnSpc>
                <a:spcPct val="150000"/>
              </a:lnSpc>
              <a:buFont typeface="Arial" pitchFamily="34" charset="0"/>
              <a:buChar char="•"/>
            </a:pPr>
            <a:r>
              <a:rPr lang="en-US" sz="1600" dirty="0" smtClean="0">
                <a:solidFill>
                  <a:srgbClr val="336699"/>
                </a:solidFill>
              </a:rPr>
              <a:t>Generator Component Access</a:t>
            </a:r>
          </a:p>
          <a:p>
            <a:pPr marL="285750" indent="-285750">
              <a:lnSpc>
                <a:spcPct val="150000"/>
              </a:lnSpc>
              <a:buFont typeface="Arial" pitchFamily="34" charset="0"/>
              <a:buChar char="•"/>
            </a:pPr>
            <a:r>
              <a:rPr lang="en-US" sz="1600" dirty="0" smtClean="0">
                <a:solidFill>
                  <a:srgbClr val="336699"/>
                </a:solidFill>
              </a:rPr>
              <a:t>Easy Component Replacement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189" r="23424" b="11925"/>
          <a:stretch/>
        </p:blipFill>
        <p:spPr>
          <a:xfrm>
            <a:off x="457200" y="3861853"/>
            <a:ext cx="1407084" cy="2209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833" t="19155" r="25135"/>
          <a:stretch/>
        </p:blipFill>
        <p:spPr>
          <a:xfrm>
            <a:off x="6324600" y="4452440"/>
            <a:ext cx="1322842" cy="161921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2F660783-1984-4522-ACA6-12F6D2EF23AA}" type="slidenum">
              <a:rPr lang="en-US" smtClean="0"/>
              <a:pPr>
                <a:defRPr/>
              </a:pPr>
              <a:t>20</a:t>
            </a:fld>
            <a:endParaRPr lang="en-US"/>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1473275"/>
            <a:ext cx="1499621" cy="71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828646"/>
            <a:ext cx="1400175" cy="137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962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124200" y="381000"/>
            <a:ext cx="4251325" cy="715963"/>
          </a:xfrm>
        </p:spPr>
        <p:txBody>
          <a:bodyPr/>
          <a:lstStyle/>
          <a:p>
            <a:r>
              <a:rPr lang="en-US" altLang="en-US" sz="3600" b="1" dirty="0">
                <a:solidFill>
                  <a:srgbClr val="336699"/>
                </a:solidFill>
              </a:rPr>
              <a:t>os3 Maintenance</a:t>
            </a:r>
          </a:p>
        </p:txBody>
      </p:sp>
      <p:sp>
        <p:nvSpPr>
          <p:cNvPr id="696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6491A8-24B3-4267-B299-43AC330D304C}" type="slidenum">
              <a:rPr lang="en-US" altLang="en-US" smtClean="0">
                <a:solidFill>
                  <a:srgbClr val="898989"/>
                </a:solidFill>
              </a:rPr>
              <a:pPr eaLnBrk="1" hangingPunct="1"/>
              <a:t>21</a:t>
            </a:fld>
            <a:endParaRPr lang="en-US" altLang="en-US" smtClean="0">
              <a:solidFill>
                <a:srgbClr val="898989"/>
              </a:solidFill>
            </a:endParaRPr>
          </a:p>
        </p:txBody>
      </p:sp>
      <p:sp>
        <p:nvSpPr>
          <p:cNvPr id="69636" name="Rectangle 6"/>
          <p:cNvSpPr>
            <a:spLocks noGrp="1" noChangeArrowheads="1"/>
          </p:cNvSpPr>
          <p:nvPr>
            <p:ph type="body" sz="half" idx="1"/>
          </p:nvPr>
        </p:nvSpPr>
        <p:spPr>
          <a:xfrm>
            <a:off x="457200" y="1541463"/>
            <a:ext cx="5635625" cy="4778375"/>
          </a:xfrm>
        </p:spPr>
        <p:txBody>
          <a:bodyPr/>
          <a:lstStyle/>
          <a:p>
            <a:pPr lvl="1">
              <a:buFont typeface="Wingdings" pitchFamily="2" charset="2"/>
              <a:buChar char="§"/>
            </a:pPr>
            <a:endParaRPr lang="en-US" altLang="en-US" sz="1100" dirty="0" smtClean="0"/>
          </a:p>
          <a:p>
            <a:pPr lvl="1" eaLnBrk="1" hangingPunct="1">
              <a:buFont typeface="Wingdings" pitchFamily="2" charset="2"/>
              <a:buChar char="§"/>
            </a:pPr>
            <a:endParaRPr lang="en-US" altLang="en-US" sz="1000" dirty="0" smtClean="0"/>
          </a:p>
          <a:p>
            <a:pPr marL="0" indent="0" eaLnBrk="1" hangingPunct="1"/>
            <a:endParaRPr lang="en-US" altLang="en-US" sz="2400" dirty="0" smtClean="0"/>
          </a:p>
          <a:p>
            <a:pPr marL="0" indent="0" eaLnBrk="1" hangingPunct="1"/>
            <a:endParaRPr lang="en-US" altLang="en-US" sz="1800" dirty="0" smtClean="0"/>
          </a:p>
        </p:txBody>
      </p:sp>
      <p:pic>
        <p:nvPicPr>
          <p:cNvPr id="195586" name="Picture 2"/>
          <p:cNvPicPr>
            <a:picLocks noChangeAspect="1" noChangeArrowheads="1"/>
          </p:cNvPicPr>
          <p:nvPr/>
        </p:nvPicPr>
        <p:blipFill rotWithShape="1">
          <a:blip r:embed="rId3"/>
          <a:srcRect l="18231" t="7072" r="19900" b="12379"/>
          <a:stretch/>
        </p:blipFill>
        <p:spPr bwMode="auto">
          <a:xfrm>
            <a:off x="1066800" y="1524000"/>
            <a:ext cx="6689725" cy="4895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47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dirty="0" smtClean="0"/>
              <a:t>Aftermarket Wear Items</a:t>
            </a:r>
          </a:p>
        </p:txBody>
      </p:sp>
      <p:sp>
        <p:nvSpPr>
          <p:cNvPr id="57347" name="Slide Number Placeholder 1"/>
          <p:cNvSpPr>
            <a:spLocks noGrp="1"/>
          </p:cNvSpPr>
          <p:nvPr>
            <p:ph type="sldNum" sz="quarter" idx="10"/>
          </p:nvPr>
        </p:nvSpPr>
        <p:spPr bwMode="auto">
          <a:xfrm>
            <a:off x="6505575" y="6321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D5E644-ABF0-4551-992C-CA162BCC93F6}" type="slidenum">
              <a:rPr lang="en-US" smtClean="0">
                <a:solidFill>
                  <a:srgbClr val="898989"/>
                </a:solidFill>
              </a:rPr>
              <a:pPr eaLnBrk="1" hangingPunct="1"/>
              <a:t>22</a:t>
            </a:fld>
            <a:endParaRPr lang="en-US"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75322697"/>
              </p:ext>
            </p:extLst>
          </p:nvPr>
        </p:nvGraphicFramePr>
        <p:xfrm>
          <a:off x="196850" y="1447800"/>
          <a:ext cx="6127750" cy="5033963"/>
        </p:xfrm>
        <a:graphic>
          <a:graphicData uri="http://schemas.openxmlformats.org/drawingml/2006/table">
            <a:tbl>
              <a:tblPr/>
              <a:tblGrid>
                <a:gridCol w="2095500"/>
                <a:gridCol w="1974850"/>
                <a:gridCol w="2057400"/>
              </a:tblGrid>
              <a:tr h="19494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 </a:t>
                      </a:r>
                      <a:endParaRPr kumimoji="0" lang="en-US" sz="900" b="0" i="0" u="none" strike="noStrike" cap="none" normalizeH="0" baseline="0" dirty="0" smtClean="0">
                        <a:ln>
                          <a:noFill/>
                        </a:ln>
                        <a:solidFill>
                          <a:schemeClr val="tx1"/>
                        </a:solidFill>
                        <a:effectLst/>
                        <a:latin typeface="Calibri" pitchFamily="34" charset="0"/>
                        <a:cs typeface="Arial" charset="0"/>
                      </a:endParaRPr>
                    </a:p>
                  </a:txBody>
                  <a:tcPr marL="54399" marR="54399"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Calibri" pitchFamily="34" charset="0"/>
                        <a:cs typeface="Arial" charset="0"/>
                      </a:endParaRPr>
                    </a:p>
                  </a:txBody>
                  <a:tcPr marL="54399" marR="5439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Arial" charset="0"/>
                      </a:endParaRPr>
                    </a:p>
                  </a:txBody>
                  <a:tcPr marL="54399" marR="5439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8858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Calibri" pitchFamily="34" charset="0"/>
                        <a:cs typeface="Arial" charset="0"/>
                      </a:endParaRPr>
                    </a:p>
                  </a:txBody>
                  <a:tcPr marL="54399" marR="54399"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336699"/>
                          </a:solidFill>
                          <a:effectLst/>
                          <a:latin typeface="Arial" charset="0"/>
                          <a:cs typeface="Arial" charset="0"/>
                        </a:rPr>
                        <a:t>e-Cell Module</a:t>
                      </a:r>
                      <a:endParaRPr kumimoji="0" lang="en-US" sz="1100" b="1"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336699"/>
                          </a:solidFill>
                          <a:effectLst/>
                          <a:latin typeface="Arial" charset="0"/>
                          <a:cs typeface="Arial" charset="0"/>
                        </a:rPr>
                        <a:t>pH Probe</a:t>
                      </a:r>
                      <a:endParaRPr kumimoji="0" lang="en-US" sz="900" b="0" i="0" u="none" strike="noStrike" cap="none" normalizeH="0" baseline="0" dirty="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96361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516188" algn="r"/>
                        </a:tabLst>
                      </a:pPr>
                      <a:r>
                        <a:rPr kumimoji="0" lang="en-US" sz="1400" b="1" i="0" u="none" strike="noStrike" cap="none" normalizeH="0" baseline="0" smtClean="0">
                          <a:ln>
                            <a:noFill/>
                          </a:ln>
                          <a:solidFill>
                            <a:srgbClr val="336699"/>
                          </a:solidFill>
                          <a:effectLst/>
                          <a:latin typeface="Arial" charset="0"/>
                          <a:cs typeface="Arial" charset="0"/>
                        </a:rPr>
                        <a:t>Purpose:</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336699"/>
                          </a:solidFill>
                          <a:effectLst/>
                          <a:latin typeface="Arial" charset="0"/>
                          <a:cs typeface="Arial" charset="0"/>
                        </a:rPr>
                        <a:t>Electrolyzes inputs – salt, water</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336699"/>
                          </a:solidFill>
                          <a:effectLst/>
                          <a:latin typeface="Calibri" pitchFamily="34" charset="0"/>
                          <a:cs typeface="Arial" charset="0"/>
                        </a:rPr>
                        <a:t>Senses pH</a:t>
                      </a: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5075">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516188" algn="r"/>
                        </a:tabLst>
                      </a:pPr>
                      <a:r>
                        <a:rPr kumimoji="0" lang="en-US" sz="1400" b="1" i="0" u="none" strike="noStrike" cap="none" normalizeH="0" baseline="0" smtClean="0">
                          <a:ln>
                            <a:noFill/>
                          </a:ln>
                          <a:solidFill>
                            <a:srgbClr val="336699"/>
                          </a:solidFill>
                          <a:effectLst/>
                          <a:latin typeface="Arial" charset="0"/>
                          <a:cs typeface="Arial" charset="0"/>
                        </a:rPr>
                        <a:t>Change out frequency:</a:t>
                      </a:r>
                      <a:endParaRPr kumimoji="0" lang="en-US" sz="1400" b="0"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336699"/>
                          </a:solidFill>
                          <a:effectLst/>
                          <a:latin typeface="Arial" charset="0"/>
                          <a:cs typeface="Arial" charset="0"/>
                        </a:rPr>
                        <a:t>4k hours/36K gallons of Orbio Multi-Surface Cleaner</a:t>
                      </a:r>
                      <a:endParaRPr kumimoji="0" lang="en-US" sz="1100" b="0" i="0" u="none" strike="noStrike" cap="none" normalizeH="0" baseline="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rgbClr val="336699"/>
                          </a:solidFill>
                          <a:effectLst/>
                          <a:latin typeface="Arial" charset="0"/>
                          <a:cs typeface="Arial" charset="0"/>
                        </a:rPr>
                        <a:t>Annually</a:t>
                      </a:r>
                      <a:endParaRPr kumimoji="0" lang="en-US" sz="1100" b="0" i="0" u="none" strike="noStrike" cap="none" normalizeH="0" baseline="0" dirty="0" smtClean="0">
                        <a:ln>
                          <a:noFill/>
                        </a:ln>
                        <a:solidFill>
                          <a:srgbClr val="336699"/>
                        </a:solidFill>
                        <a:effectLst/>
                        <a:latin typeface="Calibri" pitchFamily="34" charset="0"/>
                        <a:cs typeface="Arial" charset="0"/>
                      </a:endParaRPr>
                    </a:p>
                  </a:txBody>
                  <a:tcPr marL="54399" marR="54399"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7371" name="Picture 32" descr="C:\Users\jjn\AppData\Local\Microsoft\Windows\Temporary Internet Files\Content.Outlook\UZBUH5JG\photo 1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74800"/>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2" name="Picture 34" descr="C:\Users\jjn\AppData\Local\Microsoft\Windows\Temporary Internet Files\Content.Outlook\UZBUH5JG\photo 3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718" y="1600200"/>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Footer Placeholder 3"/>
          <p:cNvSpPr txBox="1">
            <a:spLocks/>
          </p:cNvSpPr>
          <p:nvPr/>
        </p:nvSpPr>
        <p:spPr bwMode="auto">
          <a:xfrm>
            <a:off x="3157538" y="64928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a:solidFill>
                  <a:srgbClr val="FF0000"/>
                </a:solidFill>
              </a:rPr>
              <a:t>Confidential - Tennant/Orbio </a:t>
            </a:r>
          </a:p>
        </p:txBody>
      </p:sp>
      <p:sp>
        <p:nvSpPr>
          <p:cNvPr id="2" name="Rectangle 1"/>
          <p:cNvSpPr/>
          <p:nvPr/>
        </p:nvSpPr>
        <p:spPr>
          <a:xfrm>
            <a:off x="6477000" y="1447800"/>
            <a:ext cx="2286000" cy="2169825"/>
          </a:xfrm>
          <a:prstGeom prst="rect">
            <a:avLst/>
          </a:prstGeom>
        </p:spPr>
        <p:txBody>
          <a:bodyPr wrap="square">
            <a:spAutoFit/>
          </a:bodyPr>
          <a:lstStyle/>
          <a:p>
            <a:pPr>
              <a:lnSpc>
                <a:spcPct val="150000"/>
              </a:lnSpc>
            </a:pPr>
            <a:r>
              <a:rPr lang="en-US" dirty="0">
                <a:solidFill>
                  <a:srgbClr val="4A5A72"/>
                </a:solidFill>
                <a:latin typeface="Articulate"/>
              </a:rPr>
              <a:t>Long Life Items</a:t>
            </a:r>
          </a:p>
          <a:p>
            <a:pPr marL="285750" indent="-285750">
              <a:lnSpc>
                <a:spcPct val="150000"/>
              </a:lnSpc>
              <a:buFont typeface="Arial" pitchFamily="34" charset="0"/>
              <a:buChar char="•"/>
            </a:pPr>
            <a:r>
              <a:rPr lang="en-US" dirty="0">
                <a:solidFill>
                  <a:srgbClr val="4A5A72"/>
                </a:solidFill>
                <a:latin typeface="Articulate"/>
              </a:rPr>
              <a:t>Brine Pump</a:t>
            </a:r>
          </a:p>
          <a:p>
            <a:pPr marL="285750" indent="-285750">
              <a:lnSpc>
                <a:spcPct val="150000"/>
              </a:lnSpc>
              <a:buFont typeface="Arial" pitchFamily="34" charset="0"/>
              <a:buChar char="•"/>
            </a:pPr>
            <a:r>
              <a:rPr lang="en-US" dirty="0" smtClean="0">
                <a:solidFill>
                  <a:srgbClr val="4A5A72"/>
                </a:solidFill>
                <a:latin typeface="Articulate"/>
              </a:rPr>
              <a:t>Display </a:t>
            </a:r>
            <a:r>
              <a:rPr lang="en-US" dirty="0">
                <a:solidFill>
                  <a:srgbClr val="4A5A72"/>
                </a:solidFill>
                <a:latin typeface="Articulate"/>
              </a:rPr>
              <a:t>Module</a:t>
            </a:r>
          </a:p>
          <a:p>
            <a:pPr marL="285750" indent="-285750">
              <a:lnSpc>
                <a:spcPct val="150000"/>
              </a:lnSpc>
              <a:buFont typeface="Arial" pitchFamily="34" charset="0"/>
              <a:buChar char="•"/>
            </a:pPr>
            <a:r>
              <a:rPr lang="en-US" dirty="0" smtClean="0">
                <a:solidFill>
                  <a:srgbClr val="4A5A72"/>
                </a:solidFill>
                <a:latin typeface="Articulate"/>
              </a:rPr>
              <a:t>Control </a:t>
            </a:r>
            <a:r>
              <a:rPr lang="en-US" dirty="0">
                <a:solidFill>
                  <a:srgbClr val="4A5A72"/>
                </a:solidFill>
                <a:latin typeface="Articulate"/>
              </a:rPr>
              <a:t>Board</a:t>
            </a:r>
          </a:p>
          <a:p>
            <a:pPr marL="285750" indent="-285750">
              <a:lnSpc>
                <a:spcPct val="150000"/>
              </a:lnSpc>
              <a:buFont typeface="Arial" pitchFamily="34" charset="0"/>
              <a:buChar char="•"/>
            </a:pPr>
            <a:r>
              <a:rPr lang="en-US" dirty="0" smtClean="0">
                <a:solidFill>
                  <a:srgbClr val="4A5A72"/>
                </a:solidFill>
                <a:latin typeface="Articulate"/>
              </a:rPr>
              <a:t>Water Softener</a:t>
            </a:r>
            <a:endParaRPr lang="en-US" dirty="0">
              <a:solidFill>
                <a:srgbClr val="4A5A72"/>
              </a:solidFill>
              <a:latin typeface="Articulate"/>
            </a:endParaRPr>
          </a:p>
        </p:txBody>
      </p:sp>
    </p:spTree>
    <p:extLst>
      <p:ext uri="{BB962C8B-B14F-4D97-AF65-F5344CB8AC3E}">
        <p14:creationId xmlns:p14="http://schemas.microsoft.com/office/powerpoint/2010/main" val="3362457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3600" b="1" dirty="0">
                <a:solidFill>
                  <a:srgbClr val="336699"/>
                </a:solidFill>
              </a:rPr>
              <a:t>How does it </a:t>
            </a:r>
            <a:r>
              <a:rPr lang="en-US" altLang="en-US" sz="3600" b="1" dirty="0" smtClean="0">
                <a:solidFill>
                  <a:srgbClr val="336699"/>
                </a:solidFill>
              </a:rPr>
              <a:t>work?</a:t>
            </a:r>
            <a:endParaRPr lang="en-US" altLang="en-US" sz="3600" b="1" dirty="0">
              <a:solidFill>
                <a:srgbClr val="336699"/>
              </a:solidFill>
            </a:endParaRPr>
          </a:p>
        </p:txBody>
      </p:sp>
      <p:pic>
        <p:nvPicPr>
          <p:cNvPr id="178179" name="Picture 3"/>
          <p:cNvPicPr>
            <a:picLocks noChangeAspect="1" noChangeArrowheads="1"/>
          </p:cNvPicPr>
          <p:nvPr/>
        </p:nvPicPr>
        <p:blipFill>
          <a:blip r:embed="rId3"/>
          <a:srcRect/>
          <a:stretch>
            <a:fillRect/>
          </a:stretch>
        </p:blipFill>
        <p:spPr bwMode="auto">
          <a:xfrm>
            <a:off x="1820863" y="1458913"/>
            <a:ext cx="5364162" cy="50847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05200" y="6019800"/>
            <a:ext cx="838199" cy="461665"/>
          </a:xfrm>
          <a:prstGeom prst="rect">
            <a:avLst/>
          </a:prstGeom>
          <a:solidFill>
            <a:schemeClr val="tx1"/>
          </a:solidFill>
        </p:spPr>
        <p:txBody>
          <a:bodyPr wrap="square">
            <a:spAutoFit/>
          </a:bodyPr>
          <a:lstStyle/>
          <a:p>
            <a:pPr>
              <a:defRPr/>
            </a:pPr>
            <a:r>
              <a:rPr lang="nl-NL" sz="800" b="1" dirty="0" err="1" smtClean="0">
                <a:solidFill>
                  <a:srgbClr val="3B3BFF"/>
                </a:solidFill>
                <a:latin typeface="Articulate"/>
              </a:rPr>
              <a:t>HOCl</a:t>
            </a:r>
            <a:endParaRPr lang="nl-NL" sz="800" b="1" dirty="0" smtClean="0">
              <a:solidFill>
                <a:srgbClr val="3B3BFF"/>
              </a:solidFill>
              <a:latin typeface="Articulate"/>
            </a:endParaRPr>
          </a:p>
          <a:p>
            <a:pPr>
              <a:defRPr/>
            </a:pPr>
            <a:r>
              <a:rPr lang="nl-NL" sz="800" b="1" dirty="0" err="1" smtClean="0">
                <a:solidFill>
                  <a:srgbClr val="3B3BFF"/>
                </a:solidFill>
                <a:latin typeface="Articulate"/>
              </a:rPr>
              <a:t>Desinfection</a:t>
            </a:r>
            <a:endParaRPr lang="nl-NL" sz="800" b="1" dirty="0">
              <a:solidFill>
                <a:srgbClr val="3B3BFF"/>
              </a:solidFill>
              <a:latin typeface="Articulate"/>
            </a:endParaRPr>
          </a:p>
          <a:p>
            <a:pPr>
              <a:defRPr/>
            </a:pPr>
            <a:r>
              <a:rPr lang="nl-NL" sz="800" b="1" dirty="0">
                <a:solidFill>
                  <a:srgbClr val="3B3BFF"/>
                </a:solidFill>
                <a:latin typeface="Articulate"/>
              </a:rPr>
              <a:t>Solution</a:t>
            </a:r>
            <a:endParaRPr lang="en-US" sz="800" b="1" dirty="0">
              <a:solidFill>
                <a:srgbClr val="3B3BFF"/>
              </a:solidFill>
              <a:latin typeface="Articulate"/>
            </a:endParaRPr>
          </a:p>
        </p:txBody>
      </p:sp>
      <p:sp>
        <p:nvSpPr>
          <p:cNvPr id="3" name="Slide Number Placeholder 2"/>
          <p:cNvSpPr>
            <a:spLocks noGrp="1"/>
          </p:cNvSpPr>
          <p:nvPr>
            <p:ph type="sldNum" sz="quarter" idx="11"/>
          </p:nvPr>
        </p:nvSpPr>
        <p:spPr/>
        <p:txBody>
          <a:bodyPr/>
          <a:lstStyle/>
          <a:p>
            <a:pPr>
              <a:defRPr/>
            </a:pPr>
            <a:fld id="{87221D78-0EBE-462C-9702-74B8963D13A6}" type="slidenum">
              <a:rPr lang="en-US" smtClean="0"/>
              <a:pPr>
                <a:defRPr/>
              </a:pPr>
              <a:t>23</a:t>
            </a:fld>
            <a:endParaRPr lang="en-US"/>
          </a:p>
        </p:txBody>
      </p:sp>
    </p:spTree>
    <p:extLst>
      <p:ext uri="{BB962C8B-B14F-4D97-AF65-F5344CB8AC3E}">
        <p14:creationId xmlns:p14="http://schemas.microsoft.com/office/powerpoint/2010/main" val="305465026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667000" y="427037"/>
            <a:ext cx="3048000" cy="715963"/>
          </a:xfrm>
        </p:spPr>
        <p:txBody>
          <a:bodyPr/>
          <a:lstStyle/>
          <a:p>
            <a:r>
              <a:rPr lang="en-US" dirty="0" smtClean="0"/>
              <a:t>Lead User VOC</a:t>
            </a:r>
          </a:p>
        </p:txBody>
      </p:sp>
      <p:sp>
        <p:nvSpPr>
          <p:cNvPr id="3" name="Content Placeholder 2"/>
          <p:cNvSpPr>
            <a:spLocks noGrp="1"/>
          </p:cNvSpPr>
          <p:nvPr>
            <p:ph idx="1"/>
          </p:nvPr>
        </p:nvSpPr>
        <p:spPr>
          <a:xfrm>
            <a:off x="457200" y="1600200"/>
            <a:ext cx="4343400" cy="4525963"/>
          </a:xfrm>
        </p:spPr>
        <p:txBody>
          <a:bodyPr/>
          <a:lstStyle/>
          <a:p>
            <a:pPr marL="0" indent="0">
              <a:buFont typeface="Wingdings" pitchFamily="2" charset="2"/>
              <a:buNone/>
              <a:defRPr/>
            </a:pPr>
            <a:r>
              <a:rPr lang="en-US" sz="2800" b="1" dirty="0"/>
              <a:t> </a:t>
            </a:r>
            <a:r>
              <a:rPr lang="en-US" sz="2800" b="1" dirty="0" smtClean="0"/>
              <a:t>             </a:t>
            </a:r>
            <a:r>
              <a:rPr lang="en-US" sz="2800" b="1" u="sng" dirty="0" smtClean="0"/>
              <a:t>+’s</a:t>
            </a:r>
          </a:p>
          <a:p>
            <a:pPr>
              <a:defRPr/>
            </a:pPr>
            <a:r>
              <a:rPr lang="en-US" sz="2800" dirty="0" smtClean="0"/>
              <a:t>“I like the pool smell”</a:t>
            </a:r>
          </a:p>
          <a:p>
            <a:pPr>
              <a:defRPr/>
            </a:pPr>
            <a:r>
              <a:rPr lang="en-US" sz="2800" dirty="0" smtClean="0"/>
              <a:t>“Blue and Yellow.  It’s simple”</a:t>
            </a:r>
          </a:p>
          <a:p>
            <a:pPr>
              <a:defRPr/>
            </a:pPr>
            <a:r>
              <a:rPr lang="en-US" sz="2800" dirty="0" smtClean="0"/>
              <a:t>“My mops don’t stink”</a:t>
            </a:r>
          </a:p>
          <a:p>
            <a:pPr>
              <a:defRPr/>
            </a:pPr>
            <a:r>
              <a:rPr lang="en-US" sz="2800" dirty="0" smtClean="0"/>
              <a:t>“My mops are whiter”</a:t>
            </a:r>
          </a:p>
          <a:p>
            <a:pPr>
              <a:defRPr/>
            </a:pPr>
            <a:r>
              <a:rPr lang="en-US" sz="2800" dirty="0" smtClean="0"/>
              <a:t>“Grout stays cleaner”</a:t>
            </a:r>
          </a:p>
          <a:p>
            <a:pPr>
              <a:defRPr/>
            </a:pPr>
            <a:r>
              <a:rPr lang="en-US" sz="2800" dirty="0" smtClean="0"/>
              <a:t>“Wow, closet looks organized”</a:t>
            </a:r>
          </a:p>
          <a:p>
            <a:pPr>
              <a:defRPr/>
            </a:pPr>
            <a:r>
              <a:rPr lang="en-US" sz="2800" dirty="0" smtClean="0"/>
              <a:t>“Works great on carpet”</a:t>
            </a:r>
          </a:p>
          <a:p>
            <a:pPr>
              <a:defRPr/>
            </a:pPr>
            <a:endParaRPr lang="en-US" dirty="0"/>
          </a:p>
        </p:txBody>
      </p:sp>
      <p:sp>
        <p:nvSpPr>
          <p:cNvPr id="4" name="Rectangle 3"/>
          <p:cNvSpPr/>
          <p:nvPr/>
        </p:nvSpPr>
        <p:spPr>
          <a:xfrm>
            <a:off x="4800600" y="2133600"/>
            <a:ext cx="4038600" cy="1816100"/>
          </a:xfrm>
          <a:prstGeom prst="rect">
            <a:avLst/>
          </a:prstGeom>
        </p:spPr>
        <p:txBody>
          <a:bodyPr>
            <a:spAutoFit/>
          </a:bodyPr>
          <a:lstStyle/>
          <a:p>
            <a:pPr algn="ctr" fontAlgn="base">
              <a:spcBef>
                <a:spcPct val="0"/>
              </a:spcBef>
              <a:spcAft>
                <a:spcPct val="0"/>
              </a:spcAft>
              <a:defRPr/>
            </a:pPr>
            <a:r>
              <a:rPr lang="en-US" sz="2800" b="1" u="sng" dirty="0">
                <a:solidFill>
                  <a:srgbClr val="336699"/>
                </a:solidFill>
              </a:rPr>
              <a:t>-’s</a:t>
            </a:r>
          </a:p>
          <a:p>
            <a:pPr marL="457200" indent="-457200" fontAlgn="base">
              <a:spcBef>
                <a:spcPct val="0"/>
              </a:spcBef>
              <a:spcAft>
                <a:spcPct val="0"/>
              </a:spcAft>
              <a:buFont typeface="Arial" pitchFamily="34" charset="0"/>
              <a:buChar char="•"/>
              <a:defRPr/>
            </a:pPr>
            <a:r>
              <a:rPr lang="en-US" sz="2800" dirty="0">
                <a:solidFill>
                  <a:srgbClr val="336699"/>
                </a:solidFill>
              </a:rPr>
              <a:t>“Too much wiping on glass”</a:t>
            </a:r>
          </a:p>
          <a:p>
            <a:pPr marL="457200" indent="-457200" fontAlgn="base">
              <a:spcBef>
                <a:spcPct val="0"/>
              </a:spcBef>
              <a:spcAft>
                <a:spcPct val="0"/>
              </a:spcAft>
              <a:buFont typeface="Arial" pitchFamily="34" charset="0"/>
              <a:buChar char="•"/>
              <a:defRPr/>
            </a:pPr>
            <a:r>
              <a:rPr lang="en-US" sz="2800" dirty="0">
                <a:solidFill>
                  <a:srgbClr val="336699"/>
                </a:solidFill>
              </a:rPr>
              <a:t>“My squeegee sticks” </a:t>
            </a:r>
          </a:p>
        </p:txBody>
      </p:sp>
    </p:spTree>
    <p:extLst>
      <p:ext uri="{BB962C8B-B14F-4D97-AF65-F5344CB8AC3E}">
        <p14:creationId xmlns:p14="http://schemas.microsoft.com/office/powerpoint/2010/main" val="2459807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09800" y="457200"/>
            <a:ext cx="6708775" cy="715963"/>
          </a:xfrm>
        </p:spPr>
        <p:txBody>
          <a:bodyPr/>
          <a:lstStyle/>
          <a:p>
            <a:pPr algn="ctr"/>
            <a:r>
              <a:rPr lang="en-US" sz="3200" b="1" dirty="0" smtClean="0">
                <a:solidFill>
                  <a:srgbClr val="336699"/>
                </a:solidFill>
              </a:rPr>
              <a:t>os3 Strategy - Product</a:t>
            </a:r>
            <a:r>
              <a:rPr lang="en-US" dirty="0" smtClean="0">
                <a:solidFill>
                  <a:srgbClr val="336699"/>
                </a:solidFill>
              </a:rPr>
              <a:t/>
            </a:r>
            <a:br>
              <a:rPr lang="en-US" dirty="0" smtClean="0">
                <a:solidFill>
                  <a:srgbClr val="336699"/>
                </a:solidFill>
              </a:rPr>
            </a:br>
            <a:r>
              <a:rPr lang="en-US" sz="1800" dirty="0" smtClean="0">
                <a:solidFill>
                  <a:srgbClr val="336699"/>
                </a:solidFill>
              </a:rPr>
              <a:t>- More markets, more applications, more chemicals replaced</a:t>
            </a:r>
            <a:endParaRPr lang="en-US" sz="1800" dirty="0" smtClean="0"/>
          </a:p>
        </p:txBody>
      </p:sp>
      <p:pic>
        <p:nvPicPr>
          <p:cNvPr id="43011" name="Picture 1"/>
          <p:cNvPicPr>
            <a:picLocks noChangeAspect="1"/>
          </p:cNvPicPr>
          <p:nvPr/>
        </p:nvPicPr>
        <p:blipFill>
          <a:blip r:embed="rId2">
            <a:extLst>
              <a:ext uri="{28A0092B-C50C-407E-A947-70E740481C1C}">
                <a14:useLocalDpi xmlns:a14="http://schemas.microsoft.com/office/drawing/2010/main" val="0"/>
              </a:ext>
            </a:extLst>
          </a:blip>
          <a:srcRect l="-180" r="35776"/>
          <a:stretch>
            <a:fillRect/>
          </a:stretch>
        </p:blipFill>
        <p:spPr bwMode="auto">
          <a:xfrm>
            <a:off x="3070225" y="2081213"/>
            <a:ext cx="3744913"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476375"/>
            <a:ext cx="2771775"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8"/>
          <p:cNvSpPr txBox="1">
            <a:spLocks noChangeArrowheads="1"/>
          </p:cNvSpPr>
          <p:nvPr/>
        </p:nvSpPr>
        <p:spPr bwMode="auto">
          <a:xfrm>
            <a:off x="2339975" y="5837238"/>
            <a:ext cx="200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a:solidFill>
                  <a:srgbClr val="336699"/>
                </a:solidFill>
              </a:rPr>
              <a:t>5000-Sc</a:t>
            </a:r>
          </a:p>
        </p:txBody>
      </p:sp>
      <p:sp>
        <p:nvSpPr>
          <p:cNvPr id="43014" name="TextBox 10"/>
          <p:cNvSpPr txBox="1">
            <a:spLocks noChangeArrowheads="1"/>
          </p:cNvSpPr>
          <p:nvPr/>
        </p:nvSpPr>
        <p:spPr bwMode="auto">
          <a:xfrm>
            <a:off x="4344988" y="5816600"/>
            <a:ext cx="280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400" b="1" dirty="0" smtClean="0">
                <a:solidFill>
                  <a:srgbClr val="336699"/>
                </a:solidFill>
              </a:rPr>
              <a:t>os3</a:t>
            </a:r>
            <a:endParaRPr lang="en-US" sz="2400" b="1" dirty="0">
              <a:solidFill>
                <a:srgbClr val="336699"/>
              </a:solidFill>
            </a:endParaRPr>
          </a:p>
        </p:txBody>
      </p:sp>
      <p:sp>
        <p:nvSpPr>
          <p:cNvPr id="43015" name="TextBox 11"/>
          <p:cNvSpPr txBox="1">
            <a:spLocks noChangeArrowheads="1"/>
          </p:cNvSpPr>
          <p:nvPr/>
        </p:nvSpPr>
        <p:spPr bwMode="auto">
          <a:xfrm>
            <a:off x="215900" y="2503488"/>
            <a:ext cx="1612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b="1">
                <a:solidFill>
                  <a:srgbClr val="336699"/>
                </a:solidFill>
              </a:rPr>
              <a:t>Central Filling</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Large Spaces</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Cleaning Only</a:t>
            </a:r>
          </a:p>
        </p:txBody>
      </p:sp>
      <p:sp>
        <p:nvSpPr>
          <p:cNvPr id="43016" name="TextBox 12"/>
          <p:cNvSpPr txBox="1">
            <a:spLocks noChangeArrowheads="1"/>
          </p:cNvSpPr>
          <p:nvPr/>
        </p:nvSpPr>
        <p:spPr bwMode="auto">
          <a:xfrm>
            <a:off x="6951663" y="2503488"/>
            <a:ext cx="20986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b="1">
                <a:solidFill>
                  <a:srgbClr val="336699"/>
                </a:solidFill>
              </a:rPr>
              <a:t>Central &amp; de-centralized filling</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Small/Medium Spaces</a:t>
            </a:r>
          </a:p>
          <a:p>
            <a:pPr eaLnBrk="1" fontAlgn="base" hangingPunct="1">
              <a:spcBef>
                <a:spcPct val="0"/>
              </a:spcBef>
              <a:spcAft>
                <a:spcPct val="0"/>
              </a:spcAft>
              <a:buFont typeface="Arial" charset="0"/>
              <a:buChar char="•"/>
            </a:pPr>
            <a:endParaRPr lang="en-US" b="1">
              <a:solidFill>
                <a:srgbClr val="336699"/>
              </a:solidFill>
            </a:endParaRPr>
          </a:p>
          <a:p>
            <a:pPr eaLnBrk="1" fontAlgn="base" hangingPunct="1">
              <a:spcBef>
                <a:spcPct val="0"/>
              </a:spcBef>
              <a:spcAft>
                <a:spcPct val="0"/>
              </a:spcAft>
              <a:buFont typeface="Arial" charset="0"/>
              <a:buChar char="•"/>
            </a:pPr>
            <a:r>
              <a:rPr lang="en-US" b="1">
                <a:solidFill>
                  <a:srgbClr val="336699"/>
                </a:solidFill>
              </a:rPr>
              <a:t>Cleaning AND Antimicrobial</a:t>
            </a:r>
          </a:p>
        </p:txBody>
      </p:sp>
      <p:sp>
        <p:nvSpPr>
          <p:cNvPr id="2" name="Slide Number Placeholder 1"/>
          <p:cNvSpPr>
            <a:spLocks noGrp="1"/>
          </p:cNvSpPr>
          <p:nvPr>
            <p:ph type="sldNum" sz="quarter" idx="11"/>
          </p:nvPr>
        </p:nvSpPr>
        <p:spPr/>
        <p:txBody>
          <a:bodyPr/>
          <a:lstStyle/>
          <a:p>
            <a:pPr>
              <a:defRPr/>
            </a:pPr>
            <a:fld id="{87221D78-0EBE-462C-9702-74B8963D13A6}" type="slidenum">
              <a:rPr lang="en-US" smtClean="0"/>
              <a:pPr>
                <a:defRPr/>
              </a:pPr>
              <a:t>25</a:t>
            </a:fld>
            <a:endParaRPr lang="en-US"/>
          </a:p>
        </p:txBody>
      </p:sp>
    </p:spTree>
    <p:extLst>
      <p:ext uri="{BB962C8B-B14F-4D97-AF65-F5344CB8AC3E}">
        <p14:creationId xmlns:p14="http://schemas.microsoft.com/office/powerpoint/2010/main" val="369964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11413" y="433388"/>
            <a:ext cx="6584950" cy="717550"/>
          </a:xfrm>
        </p:spPr>
        <p:txBody>
          <a:bodyPr/>
          <a:lstStyle/>
          <a:p>
            <a:r>
              <a:rPr lang="en-US" sz="2800" dirty="0" smtClean="0"/>
              <a:t>os3 Product Overview vs. 5000-Sc</a:t>
            </a:r>
          </a:p>
        </p:txBody>
      </p:sp>
      <p:sp>
        <p:nvSpPr>
          <p:cNvPr id="4" name="TextBox 3"/>
          <p:cNvSpPr txBox="1"/>
          <p:nvPr/>
        </p:nvSpPr>
        <p:spPr>
          <a:xfrm>
            <a:off x="3421200" y="1447800"/>
            <a:ext cx="5486400" cy="5047536"/>
          </a:xfrm>
          <a:prstGeom prst="rect">
            <a:avLst/>
          </a:prstGeom>
          <a:noFill/>
        </p:spPr>
        <p:txBody>
          <a:bodyPr>
            <a:spAutoFit/>
          </a:bodyPr>
          <a:lstStyle/>
          <a:p>
            <a:pPr fontAlgn="base">
              <a:spcBef>
                <a:spcPct val="0"/>
              </a:spcBef>
              <a:spcAft>
                <a:spcPct val="0"/>
              </a:spcAft>
              <a:defRPr/>
            </a:pPr>
            <a:r>
              <a:rPr lang="en-US" sz="2300" u="sng" dirty="0">
                <a:solidFill>
                  <a:srgbClr val="336699"/>
                </a:solidFill>
              </a:rPr>
              <a:t>Enhancements from 5000-Sc:</a:t>
            </a:r>
          </a:p>
          <a:p>
            <a:pPr marL="342900" indent="-342900" fontAlgn="base">
              <a:spcBef>
                <a:spcPct val="0"/>
              </a:spcBef>
              <a:spcAft>
                <a:spcPct val="0"/>
              </a:spcAft>
              <a:buFont typeface="Arial" pitchFamily="34" charset="0"/>
              <a:buChar char="•"/>
              <a:defRPr/>
            </a:pPr>
            <a:r>
              <a:rPr lang="en-US" sz="2300" dirty="0">
                <a:solidFill>
                  <a:srgbClr val="336699"/>
                </a:solidFill>
              </a:rPr>
              <a:t>Smaller size (18” x 11” floor footprint)</a:t>
            </a:r>
          </a:p>
          <a:p>
            <a:pPr marL="342900" indent="-342900" fontAlgn="base">
              <a:spcBef>
                <a:spcPct val="0"/>
              </a:spcBef>
              <a:spcAft>
                <a:spcPct val="0"/>
              </a:spcAft>
              <a:buFont typeface="Arial" pitchFamily="34" charset="0"/>
              <a:buChar char="•"/>
              <a:defRPr/>
            </a:pPr>
            <a:r>
              <a:rPr lang="en-US" sz="2300" dirty="0">
                <a:solidFill>
                  <a:srgbClr val="336699"/>
                </a:solidFill>
              </a:rPr>
              <a:t>Lower price</a:t>
            </a:r>
          </a:p>
          <a:p>
            <a:pPr marL="342900" indent="-342900" fontAlgn="base">
              <a:spcBef>
                <a:spcPct val="0"/>
              </a:spcBef>
              <a:spcAft>
                <a:spcPct val="0"/>
              </a:spcAft>
              <a:buFont typeface="Arial" pitchFamily="34" charset="0"/>
              <a:buChar char="•"/>
              <a:defRPr/>
            </a:pPr>
            <a:r>
              <a:rPr lang="en-US" sz="2300" dirty="0" smtClean="0">
                <a:solidFill>
                  <a:srgbClr val="336699"/>
                </a:solidFill>
              </a:rPr>
              <a:t>Easier to install &amp; service (think toner cartridge)</a:t>
            </a:r>
          </a:p>
          <a:p>
            <a:pPr marL="342900" indent="-342900" fontAlgn="base">
              <a:spcBef>
                <a:spcPct val="0"/>
              </a:spcBef>
              <a:spcAft>
                <a:spcPct val="0"/>
              </a:spcAft>
              <a:buFont typeface="Arial" pitchFamily="34" charset="0"/>
              <a:buChar char="•"/>
              <a:defRPr/>
            </a:pPr>
            <a:r>
              <a:rPr lang="en-US" sz="2300" dirty="0" smtClean="0">
                <a:solidFill>
                  <a:srgbClr val="336699"/>
                </a:solidFill>
              </a:rPr>
              <a:t>Cleaning AND Antimicrobial output</a:t>
            </a:r>
          </a:p>
          <a:p>
            <a:pPr marL="342900" indent="-342900" fontAlgn="base">
              <a:spcBef>
                <a:spcPct val="0"/>
              </a:spcBef>
              <a:spcAft>
                <a:spcPct val="0"/>
              </a:spcAft>
              <a:buFont typeface="Arial" pitchFamily="34" charset="0"/>
              <a:buChar char="•"/>
              <a:defRPr/>
            </a:pPr>
            <a:r>
              <a:rPr lang="en-US" sz="2300" dirty="0" smtClean="0">
                <a:solidFill>
                  <a:srgbClr val="336699"/>
                </a:solidFill>
              </a:rPr>
              <a:t>No </a:t>
            </a:r>
            <a:r>
              <a:rPr lang="en-US" sz="2300" dirty="0">
                <a:solidFill>
                  <a:srgbClr val="336699"/>
                </a:solidFill>
              </a:rPr>
              <a:t>filters to change out</a:t>
            </a:r>
          </a:p>
          <a:p>
            <a:pPr marL="342900" indent="-342900" fontAlgn="base">
              <a:spcBef>
                <a:spcPct val="0"/>
              </a:spcBef>
              <a:spcAft>
                <a:spcPct val="0"/>
              </a:spcAft>
              <a:buFont typeface="Arial" pitchFamily="34" charset="0"/>
              <a:buChar char="•"/>
              <a:defRPr/>
            </a:pPr>
            <a:r>
              <a:rPr lang="en-US" sz="2300" dirty="0">
                <a:solidFill>
                  <a:srgbClr val="336699"/>
                </a:solidFill>
              </a:rPr>
              <a:t>Floor OR Wall-mounting</a:t>
            </a:r>
          </a:p>
          <a:p>
            <a:pPr marL="342900" indent="-342900" fontAlgn="base">
              <a:spcBef>
                <a:spcPct val="0"/>
              </a:spcBef>
              <a:spcAft>
                <a:spcPct val="0"/>
              </a:spcAft>
              <a:buFont typeface="Arial" pitchFamily="34" charset="0"/>
              <a:buChar char="•"/>
              <a:defRPr/>
            </a:pPr>
            <a:r>
              <a:rPr lang="en-US" sz="2300" dirty="0">
                <a:solidFill>
                  <a:srgbClr val="336699"/>
                </a:solidFill>
              </a:rPr>
              <a:t>No water softener set-up</a:t>
            </a:r>
          </a:p>
          <a:p>
            <a:pPr fontAlgn="base">
              <a:spcBef>
                <a:spcPct val="0"/>
              </a:spcBef>
              <a:spcAft>
                <a:spcPct val="0"/>
              </a:spcAft>
              <a:defRPr/>
            </a:pPr>
            <a:endParaRPr lang="en-US" sz="2300" u="sng" dirty="0">
              <a:solidFill>
                <a:srgbClr val="336699"/>
              </a:solidFill>
            </a:endParaRPr>
          </a:p>
          <a:p>
            <a:pPr fontAlgn="base">
              <a:spcBef>
                <a:spcPct val="0"/>
              </a:spcBef>
              <a:spcAft>
                <a:spcPct val="0"/>
              </a:spcAft>
              <a:defRPr/>
            </a:pPr>
            <a:r>
              <a:rPr lang="en-US" sz="2300" u="sng" dirty="0">
                <a:solidFill>
                  <a:srgbClr val="336699"/>
                </a:solidFill>
              </a:rPr>
              <a:t>Common with 5000-Sc:</a:t>
            </a:r>
          </a:p>
          <a:p>
            <a:pPr marL="342900" indent="-342900" fontAlgn="base">
              <a:spcBef>
                <a:spcPct val="0"/>
              </a:spcBef>
              <a:spcAft>
                <a:spcPct val="0"/>
              </a:spcAft>
              <a:buFont typeface="Arial" pitchFamily="34" charset="0"/>
              <a:buChar char="•"/>
              <a:defRPr/>
            </a:pPr>
            <a:r>
              <a:rPr lang="en-US" sz="2300" dirty="0">
                <a:solidFill>
                  <a:srgbClr val="336699"/>
                </a:solidFill>
              </a:rPr>
              <a:t>Uses standard water softener salt</a:t>
            </a:r>
          </a:p>
          <a:p>
            <a:pPr marL="342900" indent="-342900" fontAlgn="base">
              <a:spcBef>
                <a:spcPct val="0"/>
              </a:spcBef>
              <a:spcAft>
                <a:spcPct val="0"/>
              </a:spcAft>
              <a:buFont typeface="Arial" pitchFamily="34" charset="0"/>
              <a:buChar char="•"/>
              <a:defRPr/>
            </a:pPr>
            <a:r>
              <a:rPr lang="en-US" sz="2300" dirty="0">
                <a:solidFill>
                  <a:srgbClr val="336699"/>
                </a:solidFill>
              </a:rPr>
              <a:t>Simple user-interface</a:t>
            </a:r>
          </a:p>
          <a:p>
            <a:pPr marL="342900" indent="-342900" fontAlgn="base">
              <a:spcBef>
                <a:spcPct val="0"/>
              </a:spcBef>
              <a:spcAft>
                <a:spcPct val="0"/>
              </a:spcAft>
              <a:buFont typeface="Arial" pitchFamily="34" charset="0"/>
              <a:buChar char="•"/>
              <a:defRPr/>
            </a:pPr>
            <a:r>
              <a:rPr lang="en-US" sz="2300" i="1" dirty="0">
                <a:solidFill>
                  <a:srgbClr val="336699"/>
                </a:solidFill>
              </a:rPr>
              <a:t>“just dispense and clean</a:t>
            </a:r>
            <a:r>
              <a:rPr lang="en-US" sz="2300" i="1" dirty="0" smtClean="0">
                <a:solidFill>
                  <a:srgbClr val="336699"/>
                </a:solidFill>
              </a:rPr>
              <a:t>”</a:t>
            </a:r>
            <a:endParaRPr lang="en-US" sz="2300" i="1" dirty="0">
              <a:solidFill>
                <a:srgbClr val="336699"/>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2971800" cy="424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66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Grp="1" noChangeAspect="1"/>
          </p:cNvPicPr>
          <p:nvPr>
            <p:ph idx="1"/>
          </p:nvPr>
        </p:nvPicPr>
        <p:blipFill>
          <a:blip r:embed="rId3">
            <a:extLst>
              <a:ext uri="{28A0092B-C50C-407E-A947-70E740481C1C}">
                <a14:useLocalDpi xmlns:a14="http://schemas.microsoft.com/office/drawing/2010/main" val="0"/>
              </a:ext>
            </a:extLst>
          </a:blip>
          <a:srcRect l="-180" r="35776"/>
          <a:stretch>
            <a:fillRect/>
          </a:stretch>
        </p:blipFill>
        <p:spPr>
          <a:xfrm>
            <a:off x="736600" y="1976437"/>
            <a:ext cx="4579938" cy="457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070329"/>
            <a:ext cx="3048000" cy="435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Rectangle 2"/>
          <p:cNvSpPr>
            <a:spLocks noGrp="1" noChangeArrowheads="1"/>
          </p:cNvSpPr>
          <p:nvPr>
            <p:ph type="title"/>
          </p:nvPr>
        </p:nvSpPr>
        <p:spPr>
          <a:xfrm>
            <a:off x="2362200" y="457200"/>
            <a:ext cx="6477000" cy="715963"/>
          </a:xfrm>
        </p:spPr>
        <p:txBody>
          <a:bodyPr/>
          <a:lstStyle/>
          <a:p>
            <a:pPr eaLnBrk="1" hangingPunct="1"/>
            <a:r>
              <a:rPr lang="en-US" sz="3600" dirty="0" smtClean="0"/>
              <a:t>os3 Core System Concept</a:t>
            </a:r>
          </a:p>
        </p:txBody>
      </p:sp>
      <p:sp>
        <p:nvSpPr>
          <p:cNvPr id="47108" name="Slide Number Placeholder 3"/>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D054F4A-BDFA-4CE6-9757-1681DE7FB8BD}" type="slidenum">
              <a:rPr lang="en-US" sz="1200">
                <a:solidFill>
                  <a:srgbClr val="000000"/>
                </a:solidFill>
              </a:rPr>
              <a:pPr algn="r" eaLnBrk="1" fontAlgn="base" hangingPunct="1">
                <a:spcBef>
                  <a:spcPct val="0"/>
                </a:spcBef>
                <a:spcAft>
                  <a:spcPct val="0"/>
                </a:spcAft>
              </a:pPr>
              <a:t>4</a:t>
            </a:fld>
            <a:endParaRPr lang="en-US" sz="1200">
              <a:solidFill>
                <a:srgbClr val="000000"/>
              </a:solidFill>
            </a:endParaRPr>
          </a:p>
        </p:txBody>
      </p:sp>
      <p:sp>
        <p:nvSpPr>
          <p:cNvPr id="47109" name="TextBox 1"/>
          <p:cNvSpPr txBox="1">
            <a:spLocks noChangeArrowheads="1"/>
          </p:cNvSpPr>
          <p:nvPr/>
        </p:nvSpPr>
        <p:spPr bwMode="auto">
          <a:xfrm>
            <a:off x="905488" y="1556221"/>
            <a:ext cx="2703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latin typeface="+mn-lt"/>
                <a:ea typeface="+mj-ea"/>
                <a:cs typeface="+mj-cs"/>
              </a:rPr>
              <a:t>Graphic User Interface</a:t>
            </a:r>
          </a:p>
        </p:txBody>
      </p:sp>
      <p:sp>
        <p:nvSpPr>
          <p:cNvPr id="47111" name="TextBox 15"/>
          <p:cNvSpPr txBox="1">
            <a:spLocks noChangeArrowheads="1"/>
          </p:cNvSpPr>
          <p:nvPr/>
        </p:nvSpPr>
        <p:spPr bwMode="auto">
          <a:xfrm>
            <a:off x="6208712" y="2006561"/>
            <a:ext cx="199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Dilution Control</a:t>
            </a:r>
          </a:p>
        </p:txBody>
      </p:sp>
      <p:cxnSp>
        <p:nvCxnSpPr>
          <p:cNvPr id="19" name="Straight Arrow Connector 18"/>
          <p:cNvCxnSpPr/>
          <p:nvPr/>
        </p:nvCxnSpPr>
        <p:spPr>
          <a:xfrm>
            <a:off x="3313112" y="1781641"/>
            <a:ext cx="725488" cy="755259"/>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13" name="TextBox 22"/>
          <p:cNvSpPr txBox="1">
            <a:spLocks noChangeArrowheads="1"/>
          </p:cNvSpPr>
          <p:nvPr/>
        </p:nvSpPr>
        <p:spPr bwMode="auto">
          <a:xfrm>
            <a:off x="5854700" y="5624911"/>
            <a:ext cx="270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Water Softener</a:t>
            </a:r>
          </a:p>
        </p:txBody>
      </p:sp>
      <p:cxnSp>
        <p:nvCxnSpPr>
          <p:cNvPr id="24" name="Straight Arrow Connector 23"/>
          <p:cNvCxnSpPr/>
          <p:nvPr/>
        </p:nvCxnSpPr>
        <p:spPr>
          <a:xfrm flipH="1" flipV="1">
            <a:off x="4584700" y="5462590"/>
            <a:ext cx="1270000" cy="324642"/>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15" name="TextBox 26"/>
          <p:cNvSpPr txBox="1">
            <a:spLocks noChangeArrowheads="1"/>
          </p:cNvSpPr>
          <p:nvPr/>
        </p:nvSpPr>
        <p:spPr bwMode="auto">
          <a:xfrm>
            <a:off x="4530725" y="1492558"/>
            <a:ext cx="135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Generator</a:t>
            </a:r>
          </a:p>
        </p:txBody>
      </p:sp>
      <p:cxnSp>
        <p:nvCxnSpPr>
          <p:cNvPr id="28" name="Straight Arrow Connector 27"/>
          <p:cNvCxnSpPr/>
          <p:nvPr/>
        </p:nvCxnSpPr>
        <p:spPr>
          <a:xfrm flipH="1">
            <a:off x="4267200" y="1677502"/>
            <a:ext cx="306704" cy="481768"/>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17" name="TextBox 30"/>
          <p:cNvSpPr txBox="1">
            <a:spLocks noChangeArrowheads="1"/>
          </p:cNvSpPr>
          <p:nvPr/>
        </p:nvSpPr>
        <p:spPr bwMode="auto">
          <a:xfrm>
            <a:off x="6208712" y="3003468"/>
            <a:ext cx="27019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50 Gal Multi-Surface Cleaner available at one time</a:t>
            </a:r>
          </a:p>
        </p:txBody>
      </p:sp>
      <p:cxnSp>
        <p:nvCxnSpPr>
          <p:cNvPr id="32" name="Straight Arrow Connector 31"/>
          <p:cNvCxnSpPr/>
          <p:nvPr/>
        </p:nvCxnSpPr>
        <p:spPr>
          <a:xfrm flipH="1" flipV="1">
            <a:off x="3609000" y="3367484"/>
            <a:ext cx="2575900" cy="14686"/>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19" name="TextBox 33"/>
          <p:cNvSpPr txBox="1">
            <a:spLocks noChangeArrowheads="1"/>
          </p:cNvSpPr>
          <p:nvPr/>
        </p:nvSpPr>
        <p:spPr bwMode="auto">
          <a:xfrm>
            <a:off x="6208712" y="3925410"/>
            <a:ext cx="270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25 Gal Antimicrobial available at one time</a:t>
            </a:r>
          </a:p>
        </p:txBody>
      </p:sp>
      <p:cxnSp>
        <p:nvCxnSpPr>
          <p:cNvPr id="35" name="Straight Arrow Connector 34"/>
          <p:cNvCxnSpPr>
            <a:stCxn id="47119" idx="1"/>
          </p:cNvCxnSpPr>
          <p:nvPr/>
        </p:nvCxnSpPr>
        <p:spPr>
          <a:xfrm flipH="1" flipV="1">
            <a:off x="4419600" y="3657600"/>
            <a:ext cx="1789112" cy="590866"/>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21" name="TextBox 36"/>
          <p:cNvSpPr txBox="1">
            <a:spLocks noChangeArrowheads="1"/>
          </p:cNvSpPr>
          <p:nvPr/>
        </p:nvSpPr>
        <p:spPr bwMode="auto">
          <a:xfrm>
            <a:off x="5702300" y="6142038"/>
            <a:ext cx="270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solidFill>
                  <a:srgbClr val="336699"/>
                </a:solidFill>
              </a:rPr>
              <a:t>Drain</a:t>
            </a:r>
          </a:p>
        </p:txBody>
      </p:sp>
      <p:cxnSp>
        <p:nvCxnSpPr>
          <p:cNvPr id="38" name="Straight Arrow Connector 37"/>
          <p:cNvCxnSpPr>
            <a:stCxn id="47121" idx="1"/>
          </p:cNvCxnSpPr>
          <p:nvPr/>
        </p:nvCxnSpPr>
        <p:spPr>
          <a:xfrm flipH="1" flipV="1">
            <a:off x="4989513" y="5972175"/>
            <a:ext cx="712787" cy="354013"/>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23" name="TextBox 42"/>
          <p:cNvSpPr txBox="1">
            <a:spLocks noChangeArrowheads="1"/>
          </p:cNvSpPr>
          <p:nvPr/>
        </p:nvSpPr>
        <p:spPr bwMode="auto">
          <a:xfrm>
            <a:off x="5945188" y="5181919"/>
            <a:ext cx="2703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Water Supply</a:t>
            </a:r>
          </a:p>
        </p:txBody>
      </p:sp>
      <p:cxnSp>
        <p:nvCxnSpPr>
          <p:cNvPr id="44" name="Straight Arrow Connector 43"/>
          <p:cNvCxnSpPr>
            <a:stCxn id="47123" idx="1"/>
          </p:cNvCxnSpPr>
          <p:nvPr/>
        </p:nvCxnSpPr>
        <p:spPr>
          <a:xfrm flipH="1" flipV="1">
            <a:off x="5206206" y="5105400"/>
            <a:ext cx="738982" cy="261463"/>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47125" name="TextBox 48"/>
          <p:cNvSpPr txBox="1">
            <a:spLocks noChangeArrowheads="1"/>
          </p:cNvSpPr>
          <p:nvPr/>
        </p:nvSpPr>
        <p:spPr bwMode="auto">
          <a:xfrm>
            <a:off x="5956300" y="4772025"/>
            <a:ext cx="2703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336699"/>
                </a:solidFill>
              </a:rPr>
              <a:t>Power</a:t>
            </a:r>
          </a:p>
        </p:txBody>
      </p:sp>
      <p:cxnSp>
        <p:nvCxnSpPr>
          <p:cNvPr id="50" name="Straight Arrow Connector 49"/>
          <p:cNvCxnSpPr>
            <a:stCxn id="47125" idx="1"/>
          </p:cNvCxnSpPr>
          <p:nvPr/>
        </p:nvCxnSpPr>
        <p:spPr>
          <a:xfrm flipH="1" flipV="1">
            <a:off x="5345114" y="4772025"/>
            <a:ext cx="611186" cy="184944"/>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72049" y="1862445"/>
            <a:ext cx="468313" cy="369332"/>
          </a:xfrm>
          <a:prstGeom prst="rect">
            <a:avLst/>
          </a:prstGeom>
          <a:solidFill>
            <a:schemeClr val="bg1"/>
          </a:solidFill>
        </p:spPr>
        <p:txBody>
          <a:bodyPr wrap="square" rtlCol="0">
            <a:spAutoFit/>
          </a:bodyPr>
          <a:lstStyle/>
          <a:p>
            <a:endParaRPr lang="en-US" dirty="0"/>
          </a:p>
        </p:txBody>
      </p:sp>
      <p:cxnSp>
        <p:nvCxnSpPr>
          <p:cNvPr id="4" name="Straight Arrow Connector 3"/>
          <p:cNvCxnSpPr>
            <a:stCxn id="47111" idx="1"/>
          </p:cNvCxnSpPr>
          <p:nvPr/>
        </p:nvCxnSpPr>
        <p:spPr>
          <a:xfrm flipH="1">
            <a:off x="5206206" y="2190711"/>
            <a:ext cx="1002506" cy="297130"/>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2852717"/>
            <a:ext cx="457200" cy="3416320"/>
          </a:xfrm>
          <a:prstGeom prst="rect">
            <a:avLst/>
          </a:prstGeom>
          <a:solidFill>
            <a:schemeClr val="bg1"/>
          </a:solidFill>
        </p:spPr>
        <p:txBody>
          <a:bodyPr wrap="square" rtlCol="0">
            <a:spAutoFit/>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en-US" dirty="0"/>
          </a:p>
        </p:txBody>
      </p:sp>
    </p:spTree>
    <p:extLst>
      <p:ext uri="{BB962C8B-B14F-4D97-AF65-F5344CB8AC3E}">
        <p14:creationId xmlns:p14="http://schemas.microsoft.com/office/powerpoint/2010/main" val="156840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0" y="381000"/>
            <a:ext cx="6692900" cy="715963"/>
          </a:xfrm>
        </p:spPr>
        <p:txBody>
          <a:bodyPr/>
          <a:lstStyle/>
          <a:p>
            <a:r>
              <a:rPr lang="en-US" sz="3200" dirty="0" smtClean="0"/>
              <a:t>os3 Flexible Mounting Design</a:t>
            </a:r>
            <a:r>
              <a:rPr lang="en-US" dirty="0" smtClean="0"/>
              <a:t> </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934F9E-D58B-40BB-A1DE-39CA5DFCB295}" type="slidenum">
              <a:rPr lang="en-US" smtClean="0">
                <a:solidFill>
                  <a:srgbClr val="898989"/>
                </a:solidFill>
              </a:rPr>
              <a:pPr eaLnBrk="1" hangingPunct="1"/>
              <a:t>5</a:t>
            </a:fld>
            <a:endParaRPr lang="en-US" smtClean="0">
              <a:solidFill>
                <a:srgbClr val="898989"/>
              </a:solidFill>
            </a:endParaRPr>
          </a:p>
        </p:txBody>
      </p:sp>
      <p:pic>
        <p:nvPicPr>
          <p:cNvPr id="48132"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38385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l="-180" r="35776"/>
          <a:stretch>
            <a:fillRect/>
          </a:stretch>
        </p:blipFill>
        <p:spPr bwMode="auto">
          <a:xfrm>
            <a:off x="4267200" y="1589088"/>
            <a:ext cx="4579938" cy="457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TextBox 1"/>
          <p:cNvSpPr txBox="1">
            <a:spLocks noChangeArrowheads="1"/>
          </p:cNvSpPr>
          <p:nvPr/>
        </p:nvSpPr>
        <p:spPr bwMode="auto">
          <a:xfrm>
            <a:off x="1143000" y="5808663"/>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000" b="1">
                <a:solidFill>
                  <a:srgbClr val="336699"/>
                </a:solidFill>
              </a:rPr>
              <a:t>Wall-mount</a:t>
            </a:r>
            <a:endParaRPr lang="en-US" sz="2400" b="1">
              <a:solidFill>
                <a:srgbClr val="336699"/>
              </a:solidFill>
            </a:endParaRPr>
          </a:p>
        </p:txBody>
      </p:sp>
      <p:sp>
        <p:nvSpPr>
          <p:cNvPr id="48135" name="TextBox 6"/>
          <p:cNvSpPr txBox="1">
            <a:spLocks noChangeArrowheads="1"/>
          </p:cNvSpPr>
          <p:nvPr/>
        </p:nvSpPr>
        <p:spPr bwMode="auto">
          <a:xfrm>
            <a:off x="5943600" y="6040438"/>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000" b="1">
                <a:solidFill>
                  <a:srgbClr val="336699"/>
                </a:solidFill>
              </a:rPr>
              <a:t>Floor-mount</a:t>
            </a:r>
          </a:p>
        </p:txBody>
      </p:sp>
      <p:sp>
        <p:nvSpPr>
          <p:cNvPr id="48136" name="Footer Placeholder 3"/>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200">
                <a:solidFill>
                  <a:srgbClr val="FF0000"/>
                </a:solidFill>
              </a:rPr>
              <a:t>Confidential - Tennant/Orbio </a:t>
            </a:r>
          </a:p>
        </p:txBody>
      </p:sp>
      <p:cxnSp>
        <p:nvCxnSpPr>
          <p:cNvPr id="3" name="Straight Connector 2"/>
          <p:cNvCxnSpPr/>
          <p:nvPr/>
        </p:nvCxnSpPr>
        <p:spPr>
          <a:xfrm flipH="1">
            <a:off x="6324600" y="2057400"/>
            <a:ext cx="484528" cy="990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2057400"/>
            <a:ext cx="453100" cy="990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rot="16200000">
            <a:off x="7253347" y="893004"/>
            <a:ext cx="457885" cy="1830850"/>
          </a:xfrm>
          <a:prstGeom prst="curvedLeftArrow">
            <a:avLst>
              <a:gd name="adj1" fmla="val 13018"/>
              <a:gd name="adj2" fmla="val 50000"/>
              <a:gd name="adj3" fmla="val 25000"/>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107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z="3200" b="1" dirty="0">
                <a:solidFill>
                  <a:srgbClr val="336699"/>
                </a:solidFill>
              </a:rPr>
              <a:t>os3 Outputs</a:t>
            </a:r>
          </a:p>
        </p:txBody>
      </p:sp>
      <p:sp>
        <p:nvSpPr>
          <p:cNvPr id="7680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E3F51D-054B-4294-8497-801209137C54}" type="slidenum">
              <a:rPr lang="en-US" altLang="en-US" smtClean="0">
                <a:solidFill>
                  <a:srgbClr val="898989"/>
                </a:solidFill>
              </a:rPr>
              <a:pPr eaLnBrk="1" hangingPunct="1"/>
              <a:t>6</a:t>
            </a:fld>
            <a:endParaRPr lang="en-US" altLang="en-US" smtClean="0">
              <a:solidFill>
                <a:srgbClr val="898989"/>
              </a:solidFill>
            </a:endParaRPr>
          </a:p>
        </p:txBody>
      </p:sp>
      <p:pic>
        <p:nvPicPr>
          <p:cNvPr id="61446" name="Picture 6"/>
          <p:cNvPicPr>
            <a:picLocks noChangeAspect="1" noChangeArrowheads="1"/>
          </p:cNvPicPr>
          <p:nvPr/>
        </p:nvPicPr>
        <p:blipFill>
          <a:blip r:embed="rId3"/>
          <a:srcRect/>
          <a:stretch>
            <a:fillRect/>
          </a:stretch>
        </p:blipFill>
        <p:spPr bwMode="auto">
          <a:xfrm>
            <a:off x="1325563" y="1593850"/>
            <a:ext cx="6704012" cy="4902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13450" y="2163763"/>
            <a:ext cx="1022350" cy="203200"/>
          </a:xfrm>
          <a:prstGeom prst="rect">
            <a:avLst/>
          </a:prstGeom>
          <a:solidFill>
            <a:srgbClr val="F9EA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000" b="1" dirty="0" err="1">
                <a:solidFill>
                  <a:schemeClr val="tx1"/>
                </a:solidFill>
              </a:rPr>
              <a:t>MultiMicro</a:t>
            </a:r>
            <a:r>
              <a:rPr lang="nl-NL" sz="1000" b="1" dirty="0">
                <a:solidFill>
                  <a:schemeClr val="tx1"/>
                </a:solidFill>
              </a:rPr>
              <a:t> (Disinfection)</a:t>
            </a:r>
            <a:endParaRPr lang="en-US" sz="1000" b="1" dirty="0">
              <a:solidFill>
                <a:schemeClr val="tx1"/>
              </a:solidFill>
            </a:endParaRPr>
          </a:p>
        </p:txBody>
      </p:sp>
    </p:spTree>
    <p:extLst>
      <p:ext uri="{BB962C8B-B14F-4D97-AF65-F5344CB8AC3E}">
        <p14:creationId xmlns:p14="http://schemas.microsoft.com/office/powerpoint/2010/main" val="2609328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z="3200" b="1" dirty="0">
                <a:solidFill>
                  <a:srgbClr val="336699"/>
                </a:solidFill>
              </a:rPr>
              <a:t>os3 Cleaning output</a:t>
            </a:r>
          </a:p>
        </p:txBody>
      </p:sp>
      <p:sp>
        <p:nvSpPr>
          <p:cNvPr id="7782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1B21E5-A4C0-4942-8E8C-04496F616C49}" type="slidenum">
              <a:rPr lang="en-US" altLang="en-US" smtClean="0">
                <a:solidFill>
                  <a:srgbClr val="898989"/>
                </a:solidFill>
              </a:rPr>
              <a:pPr eaLnBrk="1" hangingPunct="1"/>
              <a:t>7</a:t>
            </a:fld>
            <a:endParaRPr lang="en-US" altLang="en-US" smtClean="0">
              <a:solidFill>
                <a:srgbClr val="898989"/>
              </a:solidFill>
            </a:endParaRPr>
          </a:p>
        </p:txBody>
      </p:sp>
      <p:graphicFrame>
        <p:nvGraphicFramePr>
          <p:cNvPr id="3" name="Diagram 2"/>
          <p:cNvGraphicFramePr/>
          <p:nvPr/>
        </p:nvGraphicFramePr>
        <p:xfrm>
          <a:off x="288925" y="1465263"/>
          <a:ext cx="843915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89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514600" y="457200"/>
            <a:ext cx="6324600" cy="715963"/>
          </a:xfrm>
        </p:spPr>
        <p:txBody>
          <a:bodyPr/>
          <a:lstStyle/>
          <a:p>
            <a:r>
              <a:rPr lang="en-US" altLang="en-US" sz="3200" b="1" dirty="0">
                <a:solidFill>
                  <a:srgbClr val="336699"/>
                </a:solidFill>
              </a:rPr>
              <a:t>os3 NEW(!) Disinfection output</a:t>
            </a:r>
          </a:p>
        </p:txBody>
      </p:sp>
      <p:sp>
        <p:nvSpPr>
          <p:cNvPr id="7885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D03A99-A0F8-4407-8F8C-4BB18ED2BC48}" type="slidenum">
              <a:rPr lang="en-US" altLang="en-US" smtClean="0">
                <a:solidFill>
                  <a:srgbClr val="898989"/>
                </a:solidFill>
              </a:rPr>
              <a:pPr eaLnBrk="1" hangingPunct="1"/>
              <a:t>8</a:t>
            </a:fld>
            <a:endParaRPr lang="en-US" altLang="en-US" smtClean="0">
              <a:solidFill>
                <a:srgbClr val="898989"/>
              </a:solidFill>
            </a:endParaRPr>
          </a:p>
        </p:txBody>
      </p:sp>
      <p:graphicFrame>
        <p:nvGraphicFramePr>
          <p:cNvPr id="3" name="Diagram 2"/>
          <p:cNvGraphicFramePr/>
          <p:nvPr>
            <p:extLst>
              <p:ext uri="{D42A27DB-BD31-4B8C-83A1-F6EECF244321}">
                <p14:modId xmlns:p14="http://schemas.microsoft.com/office/powerpoint/2010/main" val="965955726"/>
              </p:ext>
            </p:extLst>
          </p:nvPr>
        </p:nvGraphicFramePr>
        <p:xfrm>
          <a:off x="288925" y="1465263"/>
          <a:ext cx="843915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99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409825" y="417513"/>
            <a:ext cx="6096000" cy="715962"/>
          </a:xfrm>
        </p:spPr>
        <p:txBody>
          <a:bodyPr/>
          <a:lstStyle/>
          <a:p>
            <a:r>
              <a:rPr lang="en-US" sz="3600" dirty="0" smtClean="0"/>
              <a:t>os3 Output Applications </a:t>
            </a:r>
          </a:p>
        </p:txBody>
      </p:sp>
      <p:graphicFrame>
        <p:nvGraphicFramePr>
          <p:cNvPr id="5" name="Table 4"/>
          <p:cNvGraphicFramePr>
            <a:graphicFrameLocks noGrp="1"/>
          </p:cNvGraphicFramePr>
          <p:nvPr/>
        </p:nvGraphicFramePr>
        <p:xfrm>
          <a:off x="457200" y="1816100"/>
          <a:ext cx="8377236" cy="4302126"/>
        </p:xfrm>
        <a:graphic>
          <a:graphicData uri="http://schemas.openxmlformats.org/drawingml/2006/table">
            <a:tbl>
              <a:tblPr firstRow="1" bandRow="1">
                <a:tableStyleId>{5C22544A-7EE6-4342-B048-85BDC9FD1C3A}</a:tableStyleId>
              </a:tblPr>
              <a:tblGrid>
                <a:gridCol w="1546360"/>
                <a:gridCol w="1246052"/>
                <a:gridCol w="1396206"/>
                <a:gridCol w="1396206"/>
                <a:gridCol w="1396206"/>
                <a:gridCol w="1396206"/>
              </a:tblGrid>
              <a:tr h="2151063">
                <a:tc>
                  <a:txBody>
                    <a:bodyPr/>
                    <a:lstStyle/>
                    <a:p>
                      <a:pPr algn="ctr"/>
                      <a:r>
                        <a:rPr lang="en-US" sz="1600" dirty="0" smtClean="0">
                          <a:solidFill>
                            <a:schemeClr val="tx1"/>
                          </a:solidFill>
                        </a:rPr>
                        <a:t>Cleaner</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txBody>
                  <a:tcPr marL="91437" marR="91437" marT="45710" marB="45710"/>
                </a:tc>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txBody>
                  <a:tcPr marL="91437" marR="91437" marT="45710" marB="45710"/>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txBody>
                  <a:tcPr marL="91437" marR="91437" marT="45710" marB="45710"/>
                </a:tc>
                <a:tc>
                  <a:txBody>
                    <a:bodyPr/>
                    <a:lstStyle/>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p>
                      <a:pPr algn="ctr"/>
                      <a:endParaRPr lang="en-US" sz="1800" b="0" dirty="0" smtClean="0">
                        <a:solidFill>
                          <a:schemeClr val="tx1"/>
                        </a:solidFill>
                      </a:endParaRPr>
                    </a:p>
                  </a:txBody>
                  <a:tcPr marL="91437" marR="91437" marT="45710" marB="45710"/>
                </a:tc>
                <a:tc>
                  <a:txBody>
                    <a:bodyPr/>
                    <a:lstStyle/>
                    <a:p>
                      <a:endParaRPr lang="en-US" sz="1800" dirty="0" smtClean="0"/>
                    </a:p>
                    <a:p>
                      <a:endParaRPr lang="en-US" sz="1800" dirty="0" smtClean="0"/>
                    </a:p>
                    <a:p>
                      <a:endParaRPr lang="en-US" sz="1800" dirty="0" smtClean="0"/>
                    </a:p>
                    <a:p>
                      <a:endParaRPr lang="en-US" sz="1800" dirty="0" smtClean="0"/>
                    </a:p>
                    <a:p>
                      <a:pPr algn="ctr"/>
                      <a:endParaRPr lang="en-US" sz="1800" b="0" dirty="0" smtClean="0">
                        <a:solidFill>
                          <a:schemeClr val="tx1"/>
                        </a:solidFill>
                      </a:endParaRPr>
                    </a:p>
                    <a:p>
                      <a:endParaRPr lang="en-US" sz="1800" dirty="0"/>
                    </a:p>
                  </a:txBody>
                  <a:tcPr marL="91437" marR="91437" marT="45710" marB="45710"/>
                </a:tc>
                <a:tc>
                  <a:txBody>
                    <a:bodyPr/>
                    <a:lstStyle/>
                    <a:p>
                      <a:endParaRPr lang="en-US" sz="1800" dirty="0" smtClean="0"/>
                    </a:p>
                    <a:p>
                      <a:endParaRPr lang="en-US" sz="1800" dirty="0" smtClean="0"/>
                    </a:p>
                    <a:p>
                      <a:endParaRPr lang="en-US" sz="1800" dirty="0" smtClean="0"/>
                    </a:p>
                    <a:p>
                      <a:endParaRPr lang="en-US" sz="1800" dirty="0" smtClean="0"/>
                    </a:p>
                    <a:p>
                      <a:pPr algn="ctr"/>
                      <a:endParaRPr lang="en-US" sz="1800" b="0" dirty="0" smtClean="0">
                        <a:solidFill>
                          <a:schemeClr val="tx1"/>
                        </a:solidFill>
                      </a:endParaRPr>
                    </a:p>
                  </a:txBody>
                  <a:tcPr marL="91437" marR="91437" marT="45710" marB="45710"/>
                </a:tc>
              </a:tr>
              <a:tr h="2151063">
                <a:tc>
                  <a:txBody>
                    <a:bodyPr/>
                    <a:lstStyle/>
                    <a:p>
                      <a:pPr algn="ctr"/>
                      <a:r>
                        <a:rPr lang="en-US" sz="1600" b="1" dirty="0" smtClean="0"/>
                        <a:t>Antimicrobial</a:t>
                      </a:r>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2400" b="1" dirty="0" smtClean="0"/>
                    </a:p>
                    <a:p>
                      <a:pPr algn="ctr"/>
                      <a:endParaRPr lang="en-US" sz="1100" b="1" dirty="0"/>
                    </a:p>
                  </a:txBody>
                  <a:tcPr marL="91437" marR="91437" marT="45710" marB="45710"/>
                </a:tc>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txBody>
                  <a:tcPr marL="91437" marR="91437" marT="45710" marB="45710"/>
                </a:tc>
                <a:tc>
                  <a:txBody>
                    <a:bodyPr/>
                    <a:lstStyle/>
                    <a:p>
                      <a:pPr algn="ctr"/>
                      <a:endParaRPr lang="en-US" sz="1800" dirty="0" smtClean="0"/>
                    </a:p>
                    <a:p>
                      <a:pPr algn="ctr"/>
                      <a:endParaRPr lang="en-US" sz="1800" dirty="0" smtClean="0"/>
                    </a:p>
                  </a:txBody>
                  <a:tcPr marL="91437" marR="91437" marT="45710" marB="45710"/>
                </a:tc>
                <a:tc>
                  <a:txBody>
                    <a:bodyPr/>
                    <a:lstStyle/>
                    <a:p>
                      <a:pPr algn="ctr"/>
                      <a:endParaRPr lang="en-US" sz="1800" dirty="0" smtClean="0"/>
                    </a:p>
                    <a:p>
                      <a:pPr algn="ctr"/>
                      <a:endParaRPr lang="en-US" sz="1800" dirty="0" smtClean="0"/>
                    </a:p>
                  </a:txBody>
                  <a:tcPr marL="91437" marR="91437" marT="45710" marB="45710"/>
                </a:tc>
                <a:tc>
                  <a:txBody>
                    <a:bodyPr/>
                    <a:lstStyle/>
                    <a:p>
                      <a:pPr algn="ctr"/>
                      <a:endParaRPr lang="en-US" sz="1800" dirty="0"/>
                    </a:p>
                  </a:txBody>
                  <a:tcPr marL="91437" marR="91437" marT="45710" marB="45710"/>
                </a:tc>
                <a:tc>
                  <a:txBody>
                    <a:bodyPr/>
                    <a:lstStyle/>
                    <a:p>
                      <a:pPr algn="ctr"/>
                      <a:endParaRPr lang="en-US" sz="1800" dirty="0"/>
                    </a:p>
                  </a:txBody>
                  <a:tcPr marL="91437" marR="91437" marT="45710" marB="45710"/>
                </a:tc>
              </a:tr>
            </a:tbl>
          </a:graphicData>
        </a:graphic>
      </p:graphicFrame>
      <p:pic>
        <p:nvPicPr>
          <p:cNvPr id="53274" name="Picture 2" descr="http://eu.tennantcompany.com/Image%20Library/Products/Scrubbers-Walkbehind/T3/T3-righ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962150"/>
            <a:ext cx="11144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2"/>
          <p:cNvPicPr>
            <a:picLocks noChangeAspect="1"/>
          </p:cNvPicPr>
          <p:nvPr/>
        </p:nvPicPr>
        <p:blipFill>
          <a:blip r:embed="rId4">
            <a:extLst>
              <a:ext uri="{28A0092B-C50C-407E-A947-70E740481C1C}">
                <a14:useLocalDpi xmlns:a14="http://schemas.microsoft.com/office/drawing/2010/main" val="0"/>
              </a:ext>
            </a:extLst>
          </a:blip>
          <a:srcRect r="66280"/>
          <a:stretch>
            <a:fillRect/>
          </a:stretch>
        </p:blipFill>
        <p:spPr bwMode="auto">
          <a:xfrm>
            <a:off x="957263" y="4456113"/>
            <a:ext cx="688975" cy="9223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856" y="2231685"/>
            <a:ext cx="743976" cy="1015172"/>
          </a:xfrm>
          <a:prstGeom prst="rect">
            <a:avLst/>
          </a:prstGeom>
          <a:effectLst>
            <a:innerShdw blurRad="63500" dist="50800" dir="2700000">
              <a:prstClr val="black">
                <a:alpha val="50000"/>
              </a:prstClr>
            </a:innerShdw>
          </a:effectLst>
        </p:spPr>
      </p:pic>
      <p:pic>
        <p:nvPicPr>
          <p:cNvPr id="53277" name="Picture 6" descr="http://www.fultondistributing.com/uploads/table_images/Mop_Bucket_G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7113" y="1862138"/>
            <a:ext cx="762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8" name="Picture 8" descr="http://cdn.webstaurantstore.com/new/274mopbcktmf_xl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1895475"/>
            <a:ext cx="8826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9" name="Picture 10" descr="http://www.dutchmanhydroponics.com/image/cache/data/products/misc/spray-bottle-1l-900x90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2013" y="1903413"/>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0" name="Picture 12" descr="http://www.americanprintingequipment.com/ProductImages/spray%20bottle.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6313" y="4038600"/>
            <a:ext cx="830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6" descr="http://www.fultondistributing.com/uploads/table_images/Mop_Bucket_G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9625" y="4038600"/>
            <a:ext cx="7921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Picture 8" descr="http://cdn.webstaurantstore.com/new/274mopbcktmf_xl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5688" y="4030663"/>
            <a:ext cx="8763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3" name="TextBox 6"/>
          <p:cNvSpPr txBox="1">
            <a:spLocks noChangeArrowheads="1"/>
          </p:cNvSpPr>
          <p:nvPr/>
        </p:nvSpPr>
        <p:spPr bwMode="auto">
          <a:xfrm>
            <a:off x="1009650" y="4830763"/>
            <a:ext cx="584200" cy="2460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000">
                <a:solidFill>
                  <a:srgbClr val="FFCC00"/>
                </a:solidFill>
              </a:rPr>
              <a:t>mmm</a:t>
            </a:r>
          </a:p>
        </p:txBody>
      </p:sp>
      <p:pic>
        <p:nvPicPr>
          <p:cNvPr id="53284" name="Picture 2" descr="http://az295482.vo.msecnd.net/globalassets/globalassets/carpet%20extractors/e5/e5-main.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7450" y="1893888"/>
            <a:ext cx="806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30413" y="2851150"/>
            <a:ext cx="1290637" cy="938213"/>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Glass Cleaners</a:t>
            </a:r>
          </a:p>
          <a:p>
            <a:pPr fontAlgn="base">
              <a:spcBef>
                <a:spcPct val="0"/>
              </a:spcBef>
              <a:spcAft>
                <a:spcPct val="0"/>
              </a:spcAft>
              <a:defRPr/>
            </a:pP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All-Purpose Cleaners</a:t>
            </a:r>
          </a:p>
        </p:txBody>
      </p:sp>
      <p:sp>
        <p:nvSpPr>
          <p:cNvPr id="20" name="TextBox 19"/>
          <p:cNvSpPr txBox="1"/>
          <p:nvPr/>
        </p:nvSpPr>
        <p:spPr>
          <a:xfrm>
            <a:off x="2008188" y="4918075"/>
            <a:ext cx="1290637" cy="938213"/>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Hard Surface Sanitizers</a:t>
            </a:r>
          </a:p>
          <a:p>
            <a:pPr fontAlgn="base">
              <a:spcBef>
                <a:spcPct val="0"/>
              </a:spcBef>
              <a:spcAft>
                <a:spcPct val="0"/>
              </a:spcAft>
              <a:defRPr/>
            </a:pP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Hard Surface Disinfectants</a:t>
            </a:r>
          </a:p>
        </p:txBody>
      </p:sp>
      <p:sp>
        <p:nvSpPr>
          <p:cNvPr id="21" name="TextBox 20"/>
          <p:cNvSpPr txBox="1"/>
          <p:nvPr/>
        </p:nvSpPr>
        <p:spPr>
          <a:xfrm>
            <a:off x="4797425" y="2944813"/>
            <a:ext cx="1290638" cy="431800"/>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Floor Cleaners</a:t>
            </a:r>
          </a:p>
          <a:p>
            <a:pPr fontAlgn="base">
              <a:spcBef>
                <a:spcPct val="0"/>
              </a:spcBef>
              <a:spcAft>
                <a:spcPct val="0"/>
              </a:spcAft>
              <a:defRPr/>
            </a:pPr>
            <a:endParaRPr lang="en-US" sz="1100" dirty="0">
              <a:solidFill>
                <a:srgbClr val="000000"/>
              </a:solidFill>
            </a:endParaRPr>
          </a:p>
        </p:txBody>
      </p:sp>
      <p:sp>
        <p:nvSpPr>
          <p:cNvPr id="22" name="TextBox 21"/>
          <p:cNvSpPr txBox="1"/>
          <p:nvPr/>
        </p:nvSpPr>
        <p:spPr>
          <a:xfrm>
            <a:off x="3298825" y="2935288"/>
            <a:ext cx="1290638" cy="430212"/>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Floor Cleaners</a:t>
            </a:r>
          </a:p>
          <a:p>
            <a:pPr fontAlgn="base">
              <a:spcBef>
                <a:spcPct val="0"/>
              </a:spcBef>
              <a:spcAft>
                <a:spcPct val="0"/>
              </a:spcAft>
              <a:defRPr/>
            </a:pPr>
            <a:endParaRPr lang="en-US" sz="1100" dirty="0">
              <a:solidFill>
                <a:srgbClr val="000000"/>
              </a:solidFill>
            </a:endParaRPr>
          </a:p>
        </p:txBody>
      </p:sp>
      <p:sp>
        <p:nvSpPr>
          <p:cNvPr id="23" name="TextBox 22"/>
          <p:cNvSpPr txBox="1"/>
          <p:nvPr/>
        </p:nvSpPr>
        <p:spPr>
          <a:xfrm>
            <a:off x="7469188" y="2944813"/>
            <a:ext cx="1290637" cy="431800"/>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Floor Cleaners</a:t>
            </a:r>
          </a:p>
          <a:p>
            <a:pPr fontAlgn="base">
              <a:spcBef>
                <a:spcPct val="0"/>
              </a:spcBef>
              <a:spcAft>
                <a:spcPct val="0"/>
              </a:spcAft>
              <a:defRPr/>
            </a:pPr>
            <a:endParaRPr lang="en-US" sz="1100" dirty="0">
              <a:solidFill>
                <a:srgbClr val="000000"/>
              </a:solidFill>
            </a:endParaRPr>
          </a:p>
        </p:txBody>
      </p:sp>
      <p:sp>
        <p:nvSpPr>
          <p:cNvPr id="24" name="TextBox 23"/>
          <p:cNvSpPr txBox="1"/>
          <p:nvPr/>
        </p:nvSpPr>
        <p:spPr>
          <a:xfrm>
            <a:off x="6226175" y="2935288"/>
            <a:ext cx="1292225" cy="600075"/>
          </a:xfrm>
          <a:prstGeom prst="rect">
            <a:avLst/>
          </a:prstGeom>
          <a:noFill/>
        </p:spPr>
        <p:txBody>
          <a:bodyPr>
            <a:spAutoFit/>
          </a:bodyPr>
          <a:lstStyle/>
          <a:p>
            <a:pPr marL="171450" indent="-171450" fontAlgn="base">
              <a:spcBef>
                <a:spcPct val="0"/>
              </a:spcBef>
              <a:spcAft>
                <a:spcPct val="0"/>
              </a:spcAft>
              <a:buFont typeface="Arial" pitchFamily="34" charset="0"/>
              <a:buChar char="•"/>
              <a:defRPr/>
            </a:pPr>
            <a:r>
              <a:rPr lang="en-US" sz="1100" dirty="0">
                <a:solidFill>
                  <a:srgbClr val="000000"/>
                </a:solidFill>
              </a:rPr>
              <a:t>Carpet Cleaners</a:t>
            </a:r>
          </a:p>
          <a:p>
            <a:pPr fontAlgn="base">
              <a:spcBef>
                <a:spcPct val="0"/>
              </a:spcBef>
              <a:spcAft>
                <a:spcPct val="0"/>
              </a:spcAft>
              <a:defRPr/>
            </a:pPr>
            <a:endParaRPr lang="en-US" sz="1100" dirty="0">
              <a:solidFill>
                <a:srgbClr val="000000"/>
              </a:solidFill>
            </a:endParaRPr>
          </a:p>
        </p:txBody>
      </p:sp>
      <p:sp>
        <p:nvSpPr>
          <p:cNvPr id="25" name="TextBox 24"/>
          <p:cNvSpPr txBox="1"/>
          <p:nvPr/>
        </p:nvSpPr>
        <p:spPr>
          <a:xfrm>
            <a:off x="3349625" y="5076825"/>
            <a:ext cx="1292225" cy="600075"/>
          </a:xfrm>
          <a:prstGeom prst="rect">
            <a:avLst/>
          </a:prstGeom>
          <a:noFill/>
        </p:spPr>
        <p:txBody>
          <a:bodyPr>
            <a:spAutoFit/>
          </a:bodyPr>
          <a:lstStyle/>
          <a:p>
            <a:pPr fontAlgn="base">
              <a:spcBef>
                <a:spcPct val="0"/>
              </a:spcBef>
              <a:spcAft>
                <a:spcPct val="0"/>
              </a:spcAft>
              <a:defRPr/>
            </a:pP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Hard Surface Disinfectants</a:t>
            </a:r>
          </a:p>
        </p:txBody>
      </p:sp>
      <p:sp>
        <p:nvSpPr>
          <p:cNvPr id="26" name="TextBox 25"/>
          <p:cNvSpPr txBox="1"/>
          <p:nvPr/>
        </p:nvSpPr>
        <p:spPr>
          <a:xfrm>
            <a:off x="4641850" y="4905375"/>
            <a:ext cx="1290638" cy="768350"/>
          </a:xfrm>
          <a:prstGeom prst="rect">
            <a:avLst/>
          </a:prstGeom>
          <a:noFill/>
        </p:spPr>
        <p:txBody>
          <a:bodyPr>
            <a:spAutoFit/>
          </a:bodyPr>
          <a:lstStyle/>
          <a:p>
            <a:pPr fontAlgn="base">
              <a:spcBef>
                <a:spcPct val="0"/>
              </a:spcBef>
              <a:spcAft>
                <a:spcPct val="0"/>
              </a:spcAft>
              <a:defRPr/>
            </a:pPr>
            <a:endParaRPr lang="en-US" sz="1100" dirty="0">
              <a:solidFill>
                <a:srgbClr val="000000"/>
              </a:solidFill>
            </a:endParaRPr>
          </a:p>
          <a:p>
            <a:pPr fontAlgn="base">
              <a:spcBef>
                <a:spcPct val="0"/>
              </a:spcBef>
              <a:spcAft>
                <a:spcPct val="0"/>
              </a:spcAft>
              <a:defRPr/>
            </a:pP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Hard Surface Disinfectants</a:t>
            </a:r>
          </a:p>
        </p:txBody>
      </p:sp>
      <p:pic>
        <p:nvPicPr>
          <p:cNvPr id="53293" name="Picture 2" descr="http://www.masteraustralia.com.au/productimages/tm61362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81738" y="4132263"/>
            <a:ext cx="8667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162675" y="4870450"/>
            <a:ext cx="1290638" cy="768350"/>
          </a:xfrm>
          <a:prstGeom prst="rect">
            <a:avLst/>
          </a:prstGeom>
          <a:noFill/>
        </p:spPr>
        <p:txBody>
          <a:bodyPr>
            <a:spAutoFit/>
          </a:bodyPr>
          <a:lstStyle/>
          <a:p>
            <a:pPr fontAlgn="base">
              <a:spcBef>
                <a:spcPct val="0"/>
              </a:spcBef>
              <a:spcAft>
                <a:spcPct val="0"/>
              </a:spcAft>
              <a:defRPr/>
            </a:pPr>
            <a:endParaRPr lang="en-US" sz="1100" dirty="0">
              <a:solidFill>
                <a:srgbClr val="000000"/>
              </a:solidFill>
            </a:endParaRPr>
          </a:p>
          <a:p>
            <a:pPr fontAlgn="base">
              <a:spcBef>
                <a:spcPct val="0"/>
              </a:spcBef>
              <a:spcAft>
                <a:spcPct val="0"/>
              </a:spcAft>
              <a:defRPr/>
            </a:pP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Hard Surface Disinfectants</a:t>
            </a:r>
          </a:p>
        </p:txBody>
      </p:sp>
    </p:spTree>
    <p:extLst>
      <p:ext uri="{BB962C8B-B14F-4D97-AF65-F5344CB8AC3E}">
        <p14:creationId xmlns:p14="http://schemas.microsoft.com/office/powerpoint/2010/main" val="152922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91378B513214FBD163B593C0FE3ED" ma:contentTypeVersion="83" ma:contentTypeDescription="Create a new document." ma:contentTypeScope="" ma:versionID="03339e0d0d67e9735ef2d389b49b9619">
  <xsd:schema xmlns:xsd="http://www.w3.org/2001/XMLSchema" xmlns:xs="http://www.w3.org/2001/XMLSchema" xmlns:p="http://schemas.microsoft.com/office/2006/metadata/properties" xmlns:ns2="0376508a-3691-412d-a127-f3009102e432" targetNamespace="http://schemas.microsoft.com/office/2006/metadata/properties" ma:root="true" ma:fieldsID="42e70a105afa13c0aba71bd4d5669738" ns2:_="">
    <xsd:import namespace="0376508a-3691-412d-a127-f3009102e432"/>
    <xsd:element name="properties">
      <xsd:complexType>
        <xsd:sequence>
          <xsd:element name="documentManagement">
            <xsd:complexType>
              <xsd:all>
                <xsd:element ref="ns2:UserRoles" minOccurs="0"/>
                <xsd:element ref="ns2:MarketingChannel" minOccurs="0"/>
                <xsd:element ref="ns2:SalesOrg" minOccurs="0"/>
                <xsd:element ref="ns2:SalesDistrict" minOccurs="0"/>
                <xsd:element ref="ns2:Country" minOccurs="0"/>
                <xsd:element ref="ns2:Language" minOccurs="0"/>
                <xsd:element ref="ns2:SalesChannel" minOccurs="0"/>
                <xsd:element ref="ns2:Brand" minOccurs="0"/>
                <xsd:element ref="ns2:Product" minOccurs="0"/>
                <xsd:element ref="ns2:Category" minOccurs="0"/>
                <xsd:element ref="ns2:AssetType" minOccurs="0"/>
                <xsd:element ref="ns2:LiteratureType" minOccurs="0"/>
                <xsd:element ref="ns2:Innovation" minOccurs="0"/>
                <xsd:element ref="ns2:Applications" minOccurs="0"/>
                <xsd:element ref="ns2:Industry" minOccurs="0"/>
                <xsd:element ref="ns2:Sold_x002d_To" minOccurs="0"/>
                <xsd:element ref="ns2:SalesDistrictTitle" minOccurs="0"/>
                <xsd:element ref="ns2:ProductStatus" minOccurs="0"/>
                <xsd:element ref="ns2:SecurityType" minOccurs="0"/>
                <xsd:element ref="ns2:CategoryTitle" minOccurs="0"/>
                <xsd:element ref="ns2:CustomerGroup" minOccurs="0"/>
                <xsd:element ref="ns2:Custome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6508a-3691-412d-a127-f3009102e432" elementFormDefault="qualified">
    <xsd:import namespace="http://schemas.microsoft.com/office/2006/documentManagement/types"/>
    <xsd:import namespace="http://schemas.microsoft.com/office/infopath/2007/PartnerControls"/>
    <xsd:element name="UserRoles" ma:index="2" nillable="true" ma:displayName="UserRoles" ma:description="* * * * * * IF PUBLIC LEAVE EMPTY * * * * * *" ma:list="{e2e3de3e-ccd2-4421-b68c-37c5f4e582ab}" ma:internalName="UserRoles" ma:readOnly="false" ma:showField="USERROLE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MarketingChannel" ma:index="3" nillable="true" ma:displayName="MarketingChannel" ma:list="{ae493d90-adea-4c54-b050-fb6d6181909e}" ma:internalName="MarketingChannel" ma:readOnly="false" ma:showField="MARKETING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Org" ma:index="4" nillable="true" ma:displayName="SalesOrg" ma:list="{d3375561-d921-4af3-953a-7663adc0db1a}" ma:internalName="SalesOrg" ma:readOnly="false" ma:showField="SALESORG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District" ma:index="5" nillable="true" ma:displayName="SalesDistrict" ma:list="{50370e94-047c-45fb-b566-fc64f91bea86}" ma:internalName="SalesDistrict" ma:readOnly="false" ma:showField="SALESDISTRICT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ountry" ma:index="6" nillable="true" ma:displayName="Country" ma:list="{24076f44-285e-4cb9-9651-bc8b6ea3b479}" ma:internalName="Country" ma:readOnly="false" ma:showField="Key"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Language" ma:index="7" nillable="true" ma:displayName="Language" ma:list="{68445780-4283-43b4-aad2-1fc4dc5f3482}" ma:internalName="Language" ma:readOnly="fals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Channel" ma:index="8" nillable="true" ma:displayName="SalesChannel" ma:list="{301a598e-3474-4381-9c1f-829689d8b57b}" ma:internalName="SalesChannel" ma:readOnly="false" ma:showField="SALES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Brand" ma:index="9" nillable="true" ma:displayName="Brand" ma:list="{b92587f4-cafb-48a8-9d85-521e677a1cf5}" ma:internalName="Brand" ma:readOnly="false" ma:showField="BRAND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 ma:index="10" nillable="true" ma:displayName="Product" ma:list="{297b7c7a-5d0d-4982-9702-ea99fbb4a83e}" ma:internalName="Product"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ategory" ma:index="11" nillable="true" ma:displayName="Category" ma:list="{86fa95bb-c809-49ce-a1fb-f4fb7b1949a0}" ma:internalName="Category" ma:readOnly="false" ma:showField="ASSETCATEGO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ssetType" ma:index="12" nillable="true" ma:displayName="AssetType" ma:list="{7cf49b1b-e7dc-4c4d-adb7-5b3a783227c9}" ma:internalName="AssetType" ma:readOnly="false" ma:showField="ASSETTYPE_ID" ma:web="d2b0125b-2e6a-4122-affe-42934978f63b">
      <xsd:simpleType>
        <xsd:restriction base="dms:Lookup"/>
      </xsd:simpleType>
    </xsd:element>
    <xsd:element name="LiteratureType" ma:index="13" nillable="true" ma:displayName="LiteratureType" ma:description="BROCHURES, LEAFLETS, SPEC SHEETS &amp; RECOMMENDED PARTS ARE PUBLIC" ma:indexed="true" ma:list="{8c2f526d-9f00-4fcb-8da9-65219fb1fc57}" ma:internalName="LiteratureType" ma:readOnly="false" ma:showField="LITERATURETYPE_ID" ma:web="d2b0125b-2e6a-4122-affe-42934978f63b">
      <xsd:simpleType>
        <xsd:restriction base="dms:Lookup"/>
      </xsd:simpleType>
    </xsd:element>
    <xsd:element name="Innovation" ma:index="14" nillable="true" ma:displayName="Innovation" ma:list="{7288d138-aaf8-434c-b798-6f31447b8d88}" ma:internalName="Innovation" ma:showField="INNOV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pplications" ma:index="15" nillable="true" ma:displayName="Applications" ma:list="{da2ac9bf-3537-4670-a3ae-d8d75070d1b9}" ma:internalName="Applications" ma:showField="APPLIC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Industry" ma:index="16" nillable="true" ma:displayName="Industry" ma:list="{d4223f80-87ca-4d48-85c1-b11f26073d7b}" ma:internalName="Industry" ma:showField="INDUST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old_x002d_To" ma:index="17" nillable="true" ma:displayName="Sold-To" ma:internalName="Sold_x002d_To">
      <xsd:simpleType>
        <xsd:restriction base="dms:Text"/>
      </xsd:simpleType>
    </xsd:element>
    <xsd:element name="SalesDistrictTitle" ma:index="20" nillable="true" ma:displayName="SalesDistrictTitle" ma:list="{50370e94-047c-45fb-b566-fc64f91bea86}" ma:internalName="SalesDistrict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Status" ma:index="21" nillable="true" ma:displayName="ProductStatus" ma:list="{297B7C7A-5D0D-4982-9702-EA99FBB4A83E}" ma:internalName="ProductStatus" ma:readOnly="true" ma:showField="CalculatedStatus"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ecurityType" ma:index="26" nillable="true" ma:displayName="SecurityType" ma:default="Secured Only" ma:format="Dropdown" ma:internalName="SecurityType">
      <xsd:simpleType>
        <xsd:restriction base="dms:Choice">
          <xsd:enumeration value="Public"/>
          <xsd:enumeration value="Secured Only"/>
        </xsd:restriction>
      </xsd:simpleType>
    </xsd:element>
    <xsd:element name="CategoryTitle" ma:index="27" nillable="true" ma:displayName="CategoryTitle" ma:list="{86fa95bb-c809-49ce-a1fb-f4fb7b1949a0}" ma:internalName="Category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ustomerGroup" ma:index="28" nillable="true" ma:displayName="CustomerGroup" ma:list="{1d487369-79c1-471a-aef5-6554842fae80}" ma:internalName="CustomerGroup" ma:showField="CustomerGroupId">
      <xsd:complexType>
        <xsd:complexContent>
          <xsd:extension base="dms:MultiChoiceLookup">
            <xsd:sequence>
              <xsd:element name="Value" type="dms:Lookup" maxOccurs="unbounded" minOccurs="0" nillable="true"/>
            </xsd:sequence>
          </xsd:extension>
        </xsd:complexContent>
      </xsd:complexType>
    </xsd:element>
    <xsd:element name="Customer_x0020_Name" ma:index="29" nillable="true" ma:displayName="Customer Name" ma:list="{a26128da-408a-40e4-8f46-322bff40bfec}" ma:internalName="Customer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urityType xmlns="0376508a-3691-412d-a127-f3009102e432">Public</SecurityType>
    <UserRoles xmlns="0376508a-3691-412d-a127-f3009102e432"/>
    <SalesOrg xmlns="0376508a-3691-412d-a127-f3009102e432">
      <Value>7</Value>
      <Value>6</Value>
    </SalesOrg>
    <Innovation xmlns="0376508a-3691-412d-a127-f3009102e432"/>
    <Sold_x002d_To xmlns="0376508a-3691-412d-a127-f3009102e432" xsi:nil="true"/>
    <CustomerGroup xmlns="0376508a-3691-412d-a127-f3009102e432"/>
    <SalesDistrict xmlns="0376508a-3691-412d-a127-f3009102e432">
      <Value>4</Value>
    </SalesDistrict>
    <Customer_x0020_Name xmlns="0376508a-3691-412d-a127-f3009102e432" xsi:nil="true"/>
    <Category xmlns="0376508a-3691-412d-a127-f3009102e432">
      <Value>3</Value>
    </Category>
    <MarketingChannel xmlns="0376508a-3691-412d-a127-f3009102e432"/>
    <SalesChannel xmlns="0376508a-3691-412d-a127-f3009102e432">
      <Value>6</Value>
    </SalesChannel>
    <Brand xmlns="0376508a-3691-412d-a127-f3009102e432">
      <Value>6</Value>
      <Value>1</Value>
    </Brand>
    <Language xmlns="0376508a-3691-412d-a127-f3009102e432">
      <Value>31</Value>
      <Value>36</Value>
    </Language>
    <Applications xmlns="0376508a-3691-412d-a127-f3009102e432"/>
    <Country xmlns="0376508a-3691-412d-a127-f3009102e432"/>
    <LiteratureType xmlns="0376508a-3691-412d-a127-f3009102e432">49</LiteratureType>
    <Industry xmlns="0376508a-3691-412d-a127-f3009102e432"/>
    <Product xmlns="0376508a-3691-412d-a127-f3009102e432">
      <Value>248</Value>
      <Value>383</Value>
    </Product>
    <AssetType xmlns="0376508a-3691-412d-a127-f3009102e432">33</AssetType>
  </documentManagement>
</p:properties>
</file>

<file path=customXml/itemProps1.xml><?xml version="1.0" encoding="utf-8"?>
<ds:datastoreItem xmlns:ds="http://schemas.openxmlformats.org/officeDocument/2006/customXml" ds:itemID="{0CC373BA-BC6B-48D3-86E4-DA079B33C613}"/>
</file>

<file path=customXml/itemProps2.xml><?xml version="1.0" encoding="utf-8"?>
<ds:datastoreItem xmlns:ds="http://schemas.openxmlformats.org/officeDocument/2006/customXml" ds:itemID="{7A967F82-221E-4E6B-A359-517010CA1038}"/>
</file>

<file path=customXml/itemProps3.xml><?xml version="1.0" encoding="utf-8"?>
<ds:datastoreItem xmlns:ds="http://schemas.openxmlformats.org/officeDocument/2006/customXml" ds:itemID="{DCB4EA64-31AF-4553-9BBA-9E9140247EEC}"/>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On-screen Show (4:3)</PresentationFormat>
  <Paragraphs>555</Paragraphs>
  <Slides>25</Slides>
  <Notes>13</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1_Default Design</vt:lpstr>
      <vt:lpstr>14_Default Design</vt:lpstr>
      <vt:lpstr>2_Default Design</vt:lpstr>
      <vt:lpstr>3_Default Design</vt:lpstr>
      <vt:lpstr>Acrobat Document</vt:lpstr>
      <vt:lpstr>PowerPoint Presentation</vt:lpstr>
      <vt:lpstr>os3 Strategy - Product - More markets, more applications, more chemicals replaced</vt:lpstr>
      <vt:lpstr>os3 Product Overview vs. 5000-Sc</vt:lpstr>
      <vt:lpstr>os3 Core System Concept</vt:lpstr>
      <vt:lpstr>os3 Flexible Mounting Design </vt:lpstr>
      <vt:lpstr>os3 Outputs</vt:lpstr>
      <vt:lpstr>os3 Cleaning output</vt:lpstr>
      <vt:lpstr>os3 NEW(!) Disinfection output</vt:lpstr>
      <vt:lpstr>os3 Output Applications </vt:lpstr>
      <vt:lpstr>os3 Generator RTU Volume</vt:lpstr>
      <vt:lpstr>Optional Satellite Station</vt:lpstr>
      <vt:lpstr>Optional Satellite Station</vt:lpstr>
      <vt:lpstr>Satellite Products</vt:lpstr>
      <vt:lpstr>Satellite water softener</vt:lpstr>
      <vt:lpstr>os3 Satellite Tank RTU Volume</vt:lpstr>
      <vt:lpstr>os3 Graphical User Interface</vt:lpstr>
      <vt:lpstr>System indicators on GUI</vt:lpstr>
      <vt:lpstr>PowerPoint Presentation</vt:lpstr>
      <vt:lpstr>PowerPoint Presentation</vt:lpstr>
      <vt:lpstr>Consumables &amp; Service</vt:lpstr>
      <vt:lpstr>os3 Maintenance</vt:lpstr>
      <vt:lpstr>Aftermarket Wear Items</vt:lpstr>
      <vt:lpstr>How does it work?</vt:lpstr>
      <vt:lpstr>Lead User VOC</vt:lpstr>
      <vt:lpstr>os3 Strategy - Product - More markets, more applications, more chemicals replaced</vt:lpstr>
    </vt:vector>
  </TitlesOfParts>
  <Company>Tennant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os3 Service Introduction Training</dc:title>
  <dc:creator>Wallace, Don</dc:creator>
  <cp:lastModifiedBy>Hendriks, Ronny</cp:lastModifiedBy>
  <cp:revision>25</cp:revision>
  <cp:lastPrinted>2013-12-03T18:42:49Z</cp:lastPrinted>
  <dcterms:created xsi:type="dcterms:W3CDTF">2013-12-03T18:16:50Z</dcterms:created>
  <dcterms:modified xsi:type="dcterms:W3CDTF">2014-02-10T13:50:38Z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0x01010044891378B513214FBD163B593C0FE3ED</vt:lpwstr>
  </property>
  <property fmtid="{D5CDD505-2E9C-101B-9397-08002B2CF9AE}" pid="3" name="Order">
    <vt:r8>1540500</vt:r8>
  </property>
</Properties>
</file>